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77" r:id="rId6"/>
    <p:sldId id="278" r:id="rId7"/>
    <p:sldId id="259" r:id="rId8"/>
    <p:sldId id="261" r:id="rId9"/>
    <p:sldId id="263" r:id="rId10"/>
    <p:sldId id="273" r:id="rId11"/>
    <p:sldId id="264" r:id="rId12"/>
    <p:sldId id="265" r:id="rId13"/>
    <p:sldId id="266" r:id="rId14"/>
    <p:sldId id="267" r:id="rId15"/>
    <p:sldId id="268" r:id="rId16"/>
    <p:sldId id="276" r:id="rId17"/>
    <p:sldId id="280" r:id="rId18"/>
    <p:sldId id="271" r:id="rId19"/>
    <p:sldId id="27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7C7"/>
    <a:srgbClr val="72CDD2"/>
    <a:srgbClr val="17ABAF"/>
    <a:srgbClr val="30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103" d="100"/>
          <a:sy n="103" d="100"/>
        </p:scale>
        <p:origin x="12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Waste at open dumping</c:v>
                </c:pt>
                <c:pt idx="1">
                  <c:v>Waste  at composting</c:v>
                </c:pt>
                <c:pt idx="2">
                  <c:v>Waste converted to energy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0.08</c:v>
                </c:pt>
                <c:pt idx="2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9183673469387754"/>
          <c:y val="7.2402208668460283E-2"/>
          <c:w val="0.40816326530612246"/>
          <c:h val="0.791201383917919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587F7-6DC0-45E4-85A6-0C0ED5D127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2982B5-B585-412C-8665-B071CF6970C6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Shortage of Land for Disposal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2F37A308-7D1C-4058-9687-BD60E6548D9E}" type="parTrans" cxnId="{9301E392-4538-4137-844B-DC304214B961}">
      <dgm:prSet/>
      <dgm:spPr/>
      <dgm:t>
        <a:bodyPr/>
        <a:lstStyle/>
        <a:p>
          <a:endParaRPr lang="en-US"/>
        </a:p>
      </dgm:t>
    </dgm:pt>
    <dgm:pt modelId="{DC2D68A0-C930-4A66-B57A-724B4E020005}" type="sibTrans" cxnId="{9301E392-4538-4137-844B-DC304214B961}">
      <dgm:prSet/>
      <dgm:spPr/>
      <dgm:t>
        <a:bodyPr/>
        <a:lstStyle/>
        <a:p>
          <a:endParaRPr lang="en-US"/>
        </a:p>
      </dgm:t>
    </dgm:pt>
    <dgm:pt modelId="{961B98B7-2CD7-4187-894D-2B2D76596CFE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Water Pollution 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9ED6C93-0BB2-4F34-B446-B8B72932FA95}" type="parTrans" cxnId="{8DAD584C-5A8D-40FE-8B12-8D4CB998DF76}">
      <dgm:prSet/>
      <dgm:spPr/>
      <dgm:t>
        <a:bodyPr/>
        <a:lstStyle/>
        <a:p>
          <a:endParaRPr lang="en-US"/>
        </a:p>
      </dgm:t>
    </dgm:pt>
    <dgm:pt modelId="{C302F56E-2EBD-4216-A497-3B9FF810C430}" type="sibTrans" cxnId="{8DAD584C-5A8D-40FE-8B12-8D4CB998DF76}">
      <dgm:prSet/>
      <dgm:spPr/>
      <dgm:t>
        <a:bodyPr/>
        <a:lstStyle/>
        <a:p>
          <a:endParaRPr lang="en-US"/>
        </a:p>
      </dgm:t>
    </dgm:pt>
    <dgm:pt modelId="{B7566CFB-87AC-49B4-8E0C-DACE6C97812D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Air pollution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B73CFBF1-0A05-454D-A7AE-97630B48FF40}" type="parTrans" cxnId="{9D3F5E6D-9179-46AA-9D8F-D253400F5B11}">
      <dgm:prSet/>
      <dgm:spPr/>
      <dgm:t>
        <a:bodyPr/>
        <a:lstStyle/>
        <a:p>
          <a:endParaRPr lang="en-US"/>
        </a:p>
      </dgm:t>
    </dgm:pt>
    <dgm:pt modelId="{0DF67901-7B19-4620-B9C5-C61F65CB3C57}" type="sibTrans" cxnId="{9D3F5E6D-9179-46AA-9D8F-D253400F5B11}">
      <dgm:prSet/>
      <dgm:spPr/>
      <dgm:t>
        <a:bodyPr/>
        <a:lstStyle/>
        <a:p>
          <a:endParaRPr lang="en-US"/>
        </a:p>
      </dgm:t>
    </dgm:pt>
    <dgm:pt modelId="{E67CB255-A92E-4DF5-89F7-1FD5B10F4448}">
      <dgm:prSet custT="1"/>
      <dgm:spPr/>
      <dgm:t>
        <a:bodyPr/>
        <a:lstStyle/>
        <a:p>
          <a:r>
            <a:rPr lang="en-US" sz="2800" dirty="0" smtClean="0"/>
            <a:t>Health Issues </a:t>
          </a:r>
          <a:endParaRPr lang="en-US" sz="2800" dirty="0"/>
        </a:p>
      </dgm:t>
    </dgm:pt>
    <dgm:pt modelId="{4132265A-37AD-443E-A6AA-78F83364A6F2}" type="parTrans" cxnId="{FFD08CBA-1FEF-4870-A20C-2582929C44C3}">
      <dgm:prSet/>
      <dgm:spPr/>
      <dgm:t>
        <a:bodyPr/>
        <a:lstStyle/>
        <a:p>
          <a:endParaRPr lang="en-US"/>
        </a:p>
      </dgm:t>
    </dgm:pt>
    <dgm:pt modelId="{0688F3F8-4769-441D-BFE0-96E969726A91}" type="sibTrans" cxnId="{FFD08CBA-1FEF-4870-A20C-2582929C44C3}">
      <dgm:prSet/>
      <dgm:spPr/>
      <dgm:t>
        <a:bodyPr/>
        <a:lstStyle/>
        <a:p>
          <a:endParaRPr lang="en-US"/>
        </a:p>
      </dgm:t>
    </dgm:pt>
    <dgm:pt modelId="{FE1E7A10-4FB2-48BE-9D45-C3D6F8111934}" type="pres">
      <dgm:prSet presAssocID="{722587F7-6DC0-45E4-85A6-0C0ED5D127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B8CA36-DD39-4E82-A194-F807851428B6}" type="pres">
      <dgm:prSet presAssocID="{CE2982B5-B585-412C-8665-B071CF6970C6}" presName="parentLin" presStyleCnt="0"/>
      <dgm:spPr/>
    </dgm:pt>
    <dgm:pt modelId="{9DF795E0-BC7D-4A03-B285-370A534DCE74}" type="pres">
      <dgm:prSet presAssocID="{CE2982B5-B585-412C-8665-B071CF6970C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2750A60-2709-4526-A1F7-B41536E6F069}" type="pres">
      <dgm:prSet presAssocID="{CE2982B5-B585-412C-8665-B071CF6970C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18D45-495A-4703-B6DD-925A0CCEEE14}" type="pres">
      <dgm:prSet presAssocID="{CE2982B5-B585-412C-8665-B071CF6970C6}" presName="negativeSpace" presStyleCnt="0"/>
      <dgm:spPr/>
    </dgm:pt>
    <dgm:pt modelId="{78257DD3-84CC-433D-A67A-2A28DD4308DD}" type="pres">
      <dgm:prSet presAssocID="{CE2982B5-B585-412C-8665-B071CF6970C6}" presName="childText" presStyleLbl="conFgAcc1" presStyleIdx="0" presStyleCnt="4">
        <dgm:presLayoutVars>
          <dgm:bulletEnabled val="1"/>
        </dgm:presLayoutVars>
      </dgm:prSet>
      <dgm:spPr/>
    </dgm:pt>
    <dgm:pt modelId="{3BE85EB1-A174-4118-9587-D8C464E81E9E}" type="pres">
      <dgm:prSet presAssocID="{DC2D68A0-C930-4A66-B57A-724B4E020005}" presName="spaceBetweenRectangles" presStyleCnt="0"/>
      <dgm:spPr/>
    </dgm:pt>
    <dgm:pt modelId="{9A5E4FC6-00B8-4912-9F8F-42B4BDB64981}" type="pres">
      <dgm:prSet presAssocID="{961B98B7-2CD7-4187-894D-2B2D76596CFE}" presName="parentLin" presStyleCnt="0"/>
      <dgm:spPr/>
    </dgm:pt>
    <dgm:pt modelId="{E1AD6F98-8CD1-4E03-B57B-75BF73EF3ECC}" type="pres">
      <dgm:prSet presAssocID="{961B98B7-2CD7-4187-894D-2B2D76596CF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5CED5B1-1C09-469F-A822-F10121BB3024}" type="pres">
      <dgm:prSet presAssocID="{961B98B7-2CD7-4187-894D-2B2D76596CF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0249B-C334-443F-9BC3-8FF75511435F}" type="pres">
      <dgm:prSet presAssocID="{961B98B7-2CD7-4187-894D-2B2D76596CFE}" presName="negativeSpace" presStyleCnt="0"/>
      <dgm:spPr/>
    </dgm:pt>
    <dgm:pt modelId="{40BEE69F-C47D-48D4-BCB0-658B6774DB96}" type="pres">
      <dgm:prSet presAssocID="{961B98B7-2CD7-4187-894D-2B2D76596CFE}" presName="childText" presStyleLbl="conFgAcc1" presStyleIdx="1" presStyleCnt="4">
        <dgm:presLayoutVars>
          <dgm:bulletEnabled val="1"/>
        </dgm:presLayoutVars>
      </dgm:prSet>
      <dgm:spPr/>
    </dgm:pt>
    <dgm:pt modelId="{ACD46A49-2F01-44F1-A3A3-7F3113122BFE}" type="pres">
      <dgm:prSet presAssocID="{C302F56E-2EBD-4216-A497-3B9FF810C430}" presName="spaceBetweenRectangles" presStyleCnt="0"/>
      <dgm:spPr/>
    </dgm:pt>
    <dgm:pt modelId="{6212BEA3-533E-4BB1-A159-4F61986F9C7D}" type="pres">
      <dgm:prSet presAssocID="{B7566CFB-87AC-49B4-8E0C-DACE6C97812D}" presName="parentLin" presStyleCnt="0"/>
      <dgm:spPr/>
    </dgm:pt>
    <dgm:pt modelId="{EE0EBC8E-A43C-4E41-925D-4E593FE71130}" type="pres">
      <dgm:prSet presAssocID="{B7566CFB-87AC-49B4-8E0C-DACE6C97812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5826AC3-AE48-493F-A069-3D792EB53C55}" type="pres">
      <dgm:prSet presAssocID="{B7566CFB-87AC-49B4-8E0C-DACE6C97812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0AFA7-05B0-420E-835C-D4BF7B8BF7AD}" type="pres">
      <dgm:prSet presAssocID="{B7566CFB-87AC-49B4-8E0C-DACE6C97812D}" presName="negativeSpace" presStyleCnt="0"/>
      <dgm:spPr/>
    </dgm:pt>
    <dgm:pt modelId="{2C54E615-6E91-4F77-B48C-D83E60C7A1F5}" type="pres">
      <dgm:prSet presAssocID="{B7566CFB-87AC-49B4-8E0C-DACE6C97812D}" presName="childText" presStyleLbl="conFgAcc1" presStyleIdx="2" presStyleCnt="4">
        <dgm:presLayoutVars>
          <dgm:bulletEnabled val="1"/>
        </dgm:presLayoutVars>
      </dgm:prSet>
      <dgm:spPr/>
    </dgm:pt>
    <dgm:pt modelId="{630D8B6F-B570-4880-A865-4F17CFA5EB6C}" type="pres">
      <dgm:prSet presAssocID="{0DF67901-7B19-4620-B9C5-C61F65CB3C57}" presName="spaceBetweenRectangles" presStyleCnt="0"/>
      <dgm:spPr/>
    </dgm:pt>
    <dgm:pt modelId="{FA421F16-9926-43C8-8F52-713D0CB530B6}" type="pres">
      <dgm:prSet presAssocID="{E67CB255-A92E-4DF5-89F7-1FD5B10F4448}" presName="parentLin" presStyleCnt="0"/>
      <dgm:spPr/>
    </dgm:pt>
    <dgm:pt modelId="{83D5B711-7C70-4963-9F7C-3AB9CAFA5DAE}" type="pres">
      <dgm:prSet presAssocID="{E67CB255-A92E-4DF5-89F7-1FD5B10F444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54552B8-87DA-4393-8218-0BDF86A81FDD}" type="pres">
      <dgm:prSet presAssocID="{E67CB255-A92E-4DF5-89F7-1FD5B10F44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1754C-9034-4C86-A3D2-DA167561FCEF}" type="pres">
      <dgm:prSet presAssocID="{E67CB255-A92E-4DF5-89F7-1FD5B10F4448}" presName="negativeSpace" presStyleCnt="0"/>
      <dgm:spPr/>
    </dgm:pt>
    <dgm:pt modelId="{AD7DAA53-1E2E-4C62-948E-14C99808BF9E}" type="pres">
      <dgm:prSet presAssocID="{E67CB255-A92E-4DF5-89F7-1FD5B10F444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54C2DD4-8E70-469C-820C-D6BAB5E1CE18}" type="presOf" srcId="{961B98B7-2CD7-4187-894D-2B2D76596CFE}" destId="{85CED5B1-1C09-469F-A822-F10121BB3024}" srcOrd="1" destOrd="0" presId="urn:microsoft.com/office/officeart/2005/8/layout/list1"/>
    <dgm:cxn modelId="{8DAD584C-5A8D-40FE-8B12-8D4CB998DF76}" srcId="{722587F7-6DC0-45E4-85A6-0C0ED5D1277B}" destId="{961B98B7-2CD7-4187-894D-2B2D76596CFE}" srcOrd="1" destOrd="0" parTransId="{39ED6C93-0BB2-4F34-B446-B8B72932FA95}" sibTransId="{C302F56E-2EBD-4216-A497-3B9FF810C430}"/>
    <dgm:cxn modelId="{D8C182A5-02C9-4E63-8314-03134F95FEEF}" type="presOf" srcId="{CE2982B5-B585-412C-8665-B071CF6970C6}" destId="{32750A60-2709-4526-A1F7-B41536E6F069}" srcOrd="1" destOrd="0" presId="urn:microsoft.com/office/officeart/2005/8/layout/list1"/>
    <dgm:cxn modelId="{9301E392-4538-4137-844B-DC304214B961}" srcId="{722587F7-6DC0-45E4-85A6-0C0ED5D1277B}" destId="{CE2982B5-B585-412C-8665-B071CF6970C6}" srcOrd="0" destOrd="0" parTransId="{2F37A308-7D1C-4058-9687-BD60E6548D9E}" sibTransId="{DC2D68A0-C930-4A66-B57A-724B4E020005}"/>
    <dgm:cxn modelId="{A54EC0D5-41D8-4A3F-A769-69711CEB5573}" type="presOf" srcId="{B7566CFB-87AC-49B4-8E0C-DACE6C97812D}" destId="{EE0EBC8E-A43C-4E41-925D-4E593FE71130}" srcOrd="0" destOrd="0" presId="urn:microsoft.com/office/officeart/2005/8/layout/list1"/>
    <dgm:cxn modelId="{79E39F68-1F5B-47D9-9871-1A3CD6F575B0}" type="presOf" srcId="{CE2982B5-B585-412C-8665-B071CF6970C6}" destId="{9DF795E0-BC7D-4A03-B285-370A534DCE74}" srcOrd="0" destOrd="0" presId="urn:microsoft.com/office/officeart/2005/8/layout/list1"/>
    <dgm:cxn modelId="{FFD08CBA-1FEF-4870-A20C-2582929C44C3}" srcId="{722587F7-6DC0-45E4-85A6-0C0ED5D1277B}" destId="{E67CB255-A92E-4DF5-89F7-1FD5B10F4448}" srcOrd="3" destOrd="0" parTransId="{4132265A-37AD-443E-A6AA-78F83364A6F2}" sibTransId="{0688F3F8-4769-441D-BFE0-96E969726A91}"/>
    <dgm:cxn modelId="{9D3F5E6D-9179-46AA-9D8F-D253400F5B11}" srcId="{722587F7-6DC0-45E4-85A6-0C0ED5D1277B}" destId="{B7566CFB-87AC-49B4-8E0C-DACE6C97812D}" srcOrd="2" destOrd="0" parTransId="{B73CFBF1-0A05-454D-A7AE-97630B48FF40}" sibTransId="{0DF67901-7B19-4620-B9C5-C61F65CB3C57}"/>
    <dgm:cxn modelId="{0BDACA2B-AA4A-401A-87B6-6F6E42B7A1C3}" type="presOf" srcId="{E67CB255-A92E-4DF5-89F7-1FD5B10F4448}" destId="{954552B8-87DA-4393-8218-0BDF86A81FDD}" srcOrd="1" destOrd="0" presId="urn:microsoft.com/office/officeart/2005/8/layout/list1"/>
    <dgm:cxn modelId="{54652EE0-891E-4701-98D2-957119D7C70D}" type="presOf" srcId="{722587F7-6DC0-45E4-85A6-0C0ED5D1277B}" destId="{FE1E7A10-4FB2-48BE-9D45-C3D6F8111934}" srcOrd="0" destOrd="0" presId="urn:microsoft.com/office/officeart/2005/8/layout/list1"/>
    <dgm:cxn modelId="{3D1A608C-D258-4F99-B39F-A8EC5DEEBACE}" type="presOf" srcId="{961B98B7-2CD7-4187-894D-2B2D76596CFE}" destId="{E1AD6F98-8CD1-4E03-B57B-75BF73EF3ECC}" srcOrd="0" destOrd="0" presId="urn:microsoft.com/office/officeart/2005/8/layout/list1"/>
    <dgm:cxn modelId="{6B2CE593-9126-41DD-AF18-FB169A616413}" type="presOf" srcId="{E67CB255-A92E-4DF5-89F7-1FD5B10F4448}" destId="{83D5B711-7C70-4963-9F7C-3AB9CAFA5DAE}" srcOrd="0" destOrd="0" presId="urn:microsoft.com/office/officeart/2005/8/layout/list1"/>
    <dgm:cxn modelId="{498E4E2A-2866-4A24-BD4D-D4188CB60956}" type="presOf" srcId="{B7566CFB-87AC-49B4-8E0C-DACE6C97812D}" destId="{05826AC3-AE48-493F-A069-3D792EB53C55}" srcOrd="1" destOrd="0" presId="urn:microsoft.com/office/officeart/2005/8/layout/list1"/>
    <dgm:cxn modelId="{974A4672-9175-4FEF-930C-74D3F18B78F8}" type="presParOf" srcId="{FE1E7A10-4FB2-48BE-9D45-C3D6F8111934}" destId="{54B8CA36-DD39-4E82-A194-F807851428B6}" srcOrd="0" destOrd="0" presId="urn:microsoft.com/office/officeart/2005/8/layout/list1"/>
    <dgm:cxn modelId="{20FD4BF7-24AC-4066-ADE8-1D4B11D5B9B7}" type="presParOf" srcId="{54B8CA36-DD39-4E82-A194-F807851428B6}" destId="{9DF795E0-BC7D-4A03-B285-370A534DCE74}" srcOrd="0" destOrd="0" presId="urn:microsoft.com/office/officeart/2005/8/layout/list1"/>
    <dgm:cxn modelId="{27CACD4B-92D2-4436-A356-B1893821B83F}" type="presParOf" srcId="{54B8CA36-DD39-4E82-A194-F807851428B6}" destId="{32750A60-2709-4526-A1F7-B41536E6F069}" srcOrd="1" destOrd="0" presId="urn:microsoft.com/office/officeart/2005/8/layout/list1"/>
    <dgm:cxn modelId="{9A1DEFD6-7841-4264-BB5B-306CCFE19D98}" type="presParOf" srcId="{FE1E7A10-4FB2-48BE-9D45-C3D6F8111934}" destId="{DB018D45-495A-4703-B6DD-925A0CCEEE14}" srcOrd="1" destOrd="0" presId="urn:microsoft.com/office/officeart/2005/8/layout/list1"/>
    <dgm:cxn modelId="{4622448A-CE4D-4B30-986C-11FB53A76CD2}" type="presParOf" srcId="{FE1E7A10-4FB2-48BE-9D45-C3D6F8111934}" destId="{78257DD3-84CC-433D-A67A-2A28DD4308DD}" srcOrd="2" destOrd="0" presId="urn:microsoft.com/office/officeart/2005/8/layout/list1"/>
    <dgm:cxn modelId="{17F70653-F59E-4B83-99AC-9D62BA6ADD42}" type="presParOf" srcId="{FE1E7A10-4FB2-48BE-9D45-C3D6F8111934}" destId="{3BE85EB1-A174-4118-9587-D8C464E81E9E}" srcOrd="3" destOrd="0" presId="urn:microsoft.com/office/officeart/2005/8/layout/list1"/>
    <dgm:cxn modelId="{0FC4EE5A-F22F-422D-A278-52CE247595B8}" type="presParOf" srcId="{FE1E7A10-4FB2-48BE-9D45-C3D6F8111934}" destId="{9A5E4FC6-00B8-4912-9F8F-42B4BDB64981}" srcOrd="4" destOrd="0" presId="urn:microsoft.com/office/officeart/2005/8/layout/list1"/>
    <dgm:cxn modelId="{DFB69B1C-70D0-4481-B091-FF32DA41EDAB}" type="presParOf" srcId="{9A5E4FC6-00B8-4912-9F8F-42B4BDB64981}" destId="{E1AD6F98-8CD1-4E03-B57B-75BF73EF3ECC}" srcOrd="0" destOrd="0" presId="urn:microsoft.com/office/officeart/2005/8/layout/list1"/>
    <dgm:cxn modelId="{39F95EA0-1BE3-4013-9FC1-A1CEBE0B2ACA}" type="presParOf" srcId="{9A5E4FC6-00B8-4912-9F8F-42B4BDB64981}" destId="{85CED5B1-1C09-469F-A822-F10121BB3024}" srcOrd="1" destOrd="0" presId="urn:microsoft.com/office/officeart/2005/8/layout/list1"/>
    <dgm:cxn modelId="{73AE9669-5C40-4292-AEDC-1C088FAC7A31}" type="presParOf" srcId="{FE1E7A10-4FB2-48BE-9D45-C3D6F8111934}" destId="{3730249B-C334-443F-9BC3-8FF75511435F}" srcOrd="5" destOrd="0" presId="urn:microsoft.com/office/officeart/2005/8/layout/list1"/>
    <dgm:cxn modelId="{8539B0A2-D0C3-48A7-B1A3-FDFD2046101A}" type="presParOf" srcId="{FE1E7A10-4FB2-48BE-9D45-C3D6F8111934}" destId="{40BEE69F-C47D-48D4-BCB0-658B6774DB96}" srcOrd="6" destOrd="0" presId="urn:microsoft.com/office/officeart/2005/8/layout/list1"/>
    <dgm:cxn modelId="{1DE604B2-50D3-4CCD-9CE8-9CAAF16BCBDC}" type="presParOf" srcId="{FE1E7A10-4FB2-48BE-9D45-C3D6F8111934}" destId="{ACD46A49-2F01-44F1-A3A3-7F3113122BFE}" srcOrd="7" destOrd="0" presId="urn:microsoft.com/office/officeart/2005/8/layout/list1"/>
    <dgm:cxn modelId="{17BC1B68-24DE-406A-9DC9-0434BCEDA176}" type="presParOf" srcId="{FE1E7A10-4FB2-48BE-9D45-C3D6F8111934}" destId="{6212BEA3-533E-4BB1-A159-4F61986F9C7D}" srcOrd="8" destOrd="0" presId="urn:microsoft.com/office/officeart/2005/8/layout/list1"/>
    <dgm:cxn modelId="{D4CA3C28-2F67-40CE-9FCF-9C76671AAECD}" type="presParOf" srcId="{6212BEA3-533E-4BB1-A159-4F61986F9C7D}" destId="{EE0EBC8E-A43C-4E41-925D-4E593FE71130}" srcOrd="0" destOrd="0" presId="urn:microsoft.com/office/officeart/2005/8/layout/list1"/>
    <dgm:cxn modelId="{5C7070D2-39FE-46CD-97EB-0B7B52D71389}" type="presParOf" srcId="{6212BEA3-533E-4BB1-A159-4F61986F9C7D}" destId="{05826AC3-AE48-493F-A069-3D792EB53C55}" srcOrd="1" destOrd="0" presId="urn:microsoft.com/office/officeart/2005/8/layout/list1"/>
    <dgm:cxn modelId="{EF16C2A5-7DE0-4680-A781-7AD042A58426}" type="presParOf" srcId="{FE1E7A10-4FB2-48BE-9D45-C3D6F8111934}" destId="{7D90AFA7-05B0-420E-835C-D4BF7B8BF7AD}" srcOrd="9" destOrd="0" presId="urn:microsoft.com/office/officeart/2005/8/layout/list1"/>
    <dgm:cxn modelId="{B5E389FE-87A3-44B0-A5F0-71141996BEB0}" type="presParOf" srcId="{FE1E7A10-4FB2-48BE-9D45-C3D6F8111934}" destId="{2C54E615-6E91-4F77-B48C-D83E60C7A1F5}" srcOrd="10" destOrd="0" presId="urn:microsoft.com/office/officeart/2005/8/layout/list1"/>
    <dgm:cxn modelId="{B53B9E68-FD9C-4B89-9AA5-0038829F26B4}" type="presParOf" srcId="{FE1E7A10-4FB2-48BE-9D45-C3D6F8111934}" destId="{630D8B6F-B570-4880-A865-4F17CFA5EB6C}" srcOrd="11" destOrd="0" presId="urn:microsoft.com/office/officeart/2005/8/layout/list1"/>
    <dgm:cxn modelId="{297BEC83-63DE-487A-9FE3-3410C87EC45D}" type="presParOf" srcId="{FE1E7A10-4FB2-48BE-9D45-C3D6F8111934}" destId="{FA421F16-9926-43C8-8F52-713D0CB530B6}" srcOrd="12" destOrd="0" presId="urn:microsoft.com/office/officeart/2005/8/layout/list1"/>
    <dgm:cxn modelId="{B86CF92C-CE77-49C1-BB68-28E533A6D8F9}" type="presParOf" srcId="{FA421F16-9926-43C8-8F52-713D0CB530B6}" destId="{83D5B711-7C70-4963-9F7C-3AB9CAFA5DAE}" srcOrd="0" destOrd="0" presId="urn:microsoft.com/office/officeart/2005/8/layout/list1"/>
    <dgm:cxn modelId="{0ABD87E9-BE3E-433B-ADF1-158F34683C58}" type="presParOf" srcId="{FA421F16-9926-43C8-8F52-713D0CB530B6}" destId="{954552B8-87DA-4393-8218-0BDF86A81FDD}" srcOrd="1" destOrd="0" presId="urn:microsoft.com/office/officeart/2005/8/layout/list1"/>
    <dgm:cxn modelId="{9DA59C2F-91AC-4590-8316-5A30739AC4DE}" type="presParOf" srcId="{FE1E7A10-4FB2-48BE-9D45-C3D6F8111934}" destId="{B8C1754C-9034-4C86-A3D2-DA167561FCEF}" srcOrd="13" destOrd="0" presId="urn:microsoft.com/office/officeart/2005/8/layout/list1"/>
    <dgm:cxn modelId="{5ED5AF28-FF3E-4101-AEE8-F22776A198C3}" type="presParOf" srcId="{FE1E7A10-4FB2-48BE-9D45-C3D6F8111934}" destId="{AD7DAA53-1E2E-4C62-948E-14C99808BF9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8F3F7-953F-4266-B5FB-B3D7C593E13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DEED4-9222-48E5-9F6E-A4FE5F071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7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DEED4-9222-48E5-9F6E-A4FE5F071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6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9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8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8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3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8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6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4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5836" y="1066729"/>
            <a:ext cx="9525000" cy="1828799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APPLYING BIOGAS TECHNOLOGY</a:t>
            </a:r>
            <a:r>
              <a:rPr lang="en-US" sz="4000" b="1" u="sng" dirty="0" smtClean="0">
                <a:solidFill>
                  <a:srgbClr val="00B050"/>
                </a:solidFill>
              </a:rPr>
              <a:t/>
            </a:r>
            <a:br>
              <a:rPr lang="en-US" sz="4000" b="1" u="sng" dirty="0" smtClean="0">
                <a:solidFill>
                  <a:srgbClr val="00B050"/>
                </a:solidFill>
              </a:rPr>
            </a:br>
            <a:r>
              <a:rPr lang="en-US" sz="3600" b="1" u="sng" dirty="0">
                <a:solidFill>
                  <a:srgbClr val="00B050"/>
                </a:solidFill>
              </a:rPr>
              <a:t>FOR</a:t>
            </a:r>
            <a:r>
              <a:rPr lang="en-US" sz="3600" b="1" u="sng" dirty="0" smtClean="0">
                <a:solidFill>
                  <a:srgbClr val="00B050"/>
                </a:solidFill>
              </a:rPr>
              <a:t/>
            </a:r>
            <a:br>
              <a:rPr lang="en-US" sz="3600" b="1" u="sng" dirty="0" smtClean="0">
                <a:solidFill>
                  <a:srgbClr val="00B050"/>
                </a:solidFill>
              </a:rPr>
            </a:br>
            <a:r>
              <a:rPr lang="en-US" sz="3600" b="1" u="sng" dirty="0" smtClean="0">
                <a:solidFill>
                  <a:srgbClr val="00B050"/>
                </a:solidFill>
              </a:rPr>
              <a:t> CONVERTING THE FOOD WASTE INTO USEFUL RESOURCE</a:t>
            </a:r>
            <a:br>
              <a:rPr lang="en-US" sz="3600" b="1" u="sng" dirty="0" smtClean="0">
                <a:solidFill>
                  <a:srgbClr val="00B050"/>
                </a:solidFill>
              </a:rPr>
            </a:br>
            <a:endParaRPr lang="en-US" sz="36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-21474826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764" y="3318448"/>
            <a:ext cx="3733800" cy="1561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400"/>
            <a:ext cx="189005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68328"/>
            <a:ext cx="1951037" cy="298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38300" y="5243439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Urja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Bio System Pvt. Ltd.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302, Amelia,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Rege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Path,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Lakaki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Road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Model Colony,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Shivajinagar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Pune -411006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Phone - +917774043040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www.urjabiosystems.com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494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FEW NAMES OF BIOGAS</a:t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PROJECT BASED ON FOOD WASTE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3512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Vengurla Municipal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Corporation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- 3TPD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First Award Winner for SWM)</a:t>
            </a:r>
          </a:p>
          <a:p>
            <a:pPr algn="just">
              <a:lnSpc>
                <a:spcPct val="10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Ambejogai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Nagar Parishad – 5 TPD,</a:t>
            </a: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Parbhani Nagar Parishad – 10 TPD. </a:t>
            </a: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Akola Municipal Corporation – 10 TPD.</a:t>
            </a: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Baramati Nagar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parishad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- 5 TPD 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Raymond Industrial canteen,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Yevatmal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Xavier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School of Management,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Jamshedpur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Collage of Military Engineering 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Pune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University of Petroleum and Energy Studies,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Dehradun</a:t>
            </a:r>
          </a:p>
          <a:p>
            <a:pPr algn="just">
              <a:lnSpc>
                <a:spcPct val="10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Allana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Zahirabad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BPCL, Nagpur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L&amp;T,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Chittapur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, Hotel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Muti Spice,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Pune , MGM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Aurangabad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Crompton Greaves, Ahemadnagar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Institute for Career Development, Kollam,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Kerala..</a:t>
            </a:r>
          </a:p>
          <a:p>
            <a:pPr algn="just">
              <a:lnSpc>
                <a:spcPct val="10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and Many More 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225675" cy="215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CASE STUDY- 10 TPD </a:t>
            </a:r>
            <a:r>
              <a:rPr lang="en-US" sz="2800" b="1" dirty="0" smtClean="0">
                <a:solidFill>
                  <a:srgbClr val="00B050"/>
                </a:solidFill>
              </a:rPr>
              <a:t>WASTE TO ENERGY PROJECT BASED ON FOOD WASTE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4171" y="1600200"/>
            <a:ext cx="6477000" cy="3047999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Parbhani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Municipal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Corporation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Capacity of Biogas Plant = 10 TPD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Feed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 Food/ Vegetable  waste from nearby area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Quantity of biogas  = 6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m3 /day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Power generation = 1000 units / day </a:t>
            </a:r>
          </a:p>
          <a:p>
            <a:pPr>
              <a:lnSpc>
                <a:spcPct val="150000"/>
              </a:lnSpc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36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6324599"/>
            <a:ext cx="1392048" cy="43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HP\Downloads\ALL COMPLET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t="33890" b="41748"/>
          <a:stretch/>
        </p:blipFill>
        <p:spPr bwMode="auto">
          <a:xfrm>
            <a:off x="3810000" y="4267200"/>
            <a:ext cx="5181600" cy="2502987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47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324600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  <a:defRPr/>
            </a:pPr>
            <a:endParaRPr lang="en-US" sz="3400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9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Output from </a:t>
            </a:r>
            <a:r>
              <a:rPr lang="en-US" sz="19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Plant </a:t>
            </a:r>
            <a:r>
              <a:rPr lang="en-US" sz="1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Electricity generation =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KW for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10-12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hrs. ( 7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units/day)</a:t>
            </a:r>
          </a:p>
          <a:p>
            <a:pPr marL="0" indent="0" algn="just"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Organic Manure Generation =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20,000 lit/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day</a:t>
            </a:r>
          </a:p>
          <a:p>
            <a:pPr marL="0" indent="0" algn="just">
              <a:buNone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9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Project Cost =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Rs.250 lakh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 for power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19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Savings –</a:t>
            </a:r>
          </a:p>
          <a:p>
            <a:pPr marL="514350" indent="-514350" algn="just">
              <a:defRPr/>
            </a:pPr>
            <a:endParaRPr lang="en-US" sz="19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en-US" sz="19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 Diesel</a:t>
            </a:r>
            <a:r>
              <a:rPr lang="en-US" sz="1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disposal cost from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Parbhani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Disposal site )</a:t>
            </a:r>
          </a:p>
          <a:p>
            <a:pPr marL="0" indent="0" algn="just"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	=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Rs.1000/ T x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TPD x 350 days  =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Rs.35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Lakh / yr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Saving from power  </a:t>
            </a:r>
            <a:r>
              <a:rPr lang="en-US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units/day x Rs.10/ unit x 350 = </a:t>
            </a:r>
            <a:r>
              <a:rPr lang="en-US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Rs.35 </a:t>
            </a:r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lakh /annum</a:t>
            </a:r>
          </a:p>
          <a:p>
            <a:pPr marL="0" indent="0" algn="just">
              <a:buNone/>
              <a:defRPr/>
            </a:pP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PLANT PHOTOS  </a:t>
            </a:r>
          </a:p>
        </p:txBody>
      </p:sp>
      <p:pic>
        <p:nvPicPr>
          <p:cNvPr id="4" name="Content Placeholder 3" descr="C:\Users\BIO URJA\Downloads\IMG_20200914_125445 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48690"/>
            <a:ext cx="3733800" cy="299950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C:\Users\BIO URJA\Downloads\IMG_20200914_125427 (1).jpg"/>
          <p:cNvPicPr/>
          <p:nvPr/>
        </p:nvPicPr>
        <p:blipFill>
          <a:blip r:embed="rId3" cstate="print"/>
          <a:srcRect l="34555" b="22616"/>
          <a:stretch>
            <a:fillRect/>
          </a:stretch>
        </p:blipFill>
        <p:spPr bwMode="auto">
          <a:xfrm>
            <a:off x="4724400" y="1648690"/>
            <a:ext cx="3581400" cy="292330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05000" y="5105400"/>
            <a:ext cx="5181600" cy="369332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FOOD CRUSHER WITH </a:t>
            </a:r>
            <a:r>
              <a:rPr lang="en-US" dirty="0"/>
              <a:t>SORTING BELT CONVEYOR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72200"/>
            <a:ext cx="193595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2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765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26368" t="22388" r="38806" b="37313"/>
          <a:stretch>
            <a:fillRect/>
          </a:stretch>
        </p:blipFill>
        <p:spPr>
          <a:xfrm>
            <a:off x="755072" y="609600"/>
            <a:ext cx="3740727" cy="2247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2735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733800"/>
            <a:ext cx="2616572" cy="22907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BIO URJA\Downloads\IMG_2756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876800" y="609600"/>
            <a:ext cx="3352800" cy="2247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Users\BIO URJA\Downloads\IMG_2737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290" y="3733800"/>
            <a:ext cx="2770909" cy="230400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MG_27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334" y="3733800"/>
            <a:ext cx="2934630" cy="22907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20576" y="3048000"/>
            <a:ext cx="2069394" cy="381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DIGESTER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1333" y="3048000"/>
            <a:ext cx="2133600" cy="381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SLURRY SEPARATOR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6172200"/>
            <a:ext cx="1796697" cy="381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SCRUBBERS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65685" y="6179127"/>
            <a:ext cx="2231929" cy="381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BALLOON ROOM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8133" y="6172200"/>
            <a:ext cx="1902467" cy="381000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ENGINE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908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Lato Heavy" charset="0"/>
                <a:ea typeface="Lato Heavy" charset="0"/>
                <a:cs typeface="Lato Heavy" charset="0"/>
              </a:rPr>
              <a:t>MANURE PROCESSING FOR BETTER VALUE ADDITION </a:t>
            </a:r>
            <a:endParaRPr lang="en-US" sz="2800" b="1" dirty="0">
              <a:solidFill>
                <a:srgbClr val="00B05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133600"/>
            <a:ext cx="5715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Digested slurry is very good quality Organic manure, can be used for any crop.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Further value addition as per requirement can be done to fetch better revenue.</a:t>
            </a:r>
          </a:p>
          <a:p>
            <a:pPr marL="285750" indent="-285750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04990" y="1643028"/>
            <a:ext cx="2743200" cy="3733800"/>
            <a:chOff x="6781800" y="1759527"/>
            <a:chExt cx="2362200" cy="3726873"/>
          </a:xfrm>
        </p:grpSpPr>
        <p:grpSp>
          <p:nvGrpSpPr>
            <p:cNvPr id="7" name="Group 6"/>
            <p:cNvGrpSpPr/>
            <p:nvPr/>
          </p:nvGrpSpPr>
          <p:grpSpPr>
            <a:xfrm>
              <a:off x="6781800" y="1759527"/>
              <a:ext cx="2362200" cy="3726873"/>
              <a:chOff x="6781800" y="1759527"/>
              <a:chExt cx="2362200" cy="3726873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xmlns="" id="{893EB4CC-3DA6-2043-882C-56B0381C3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3048000"/>
                <a:ext cx="2362200" cy="2438400"/>
              </a:xfrm>
              <a:custGeom>
                <a:avLst/>
                <a:gdLst>
                  <a:gd name="T0" fmla="*/ 7936 w 7937"/>
                  <a:gd name="T1" fmla="*/ 2187 h 4375"/>
                  <a:gd name="T2" fmla="*/ 7936 w 7937"/>
                  <a:gd name="T3" fmla="*/ 2187 h 4375"/>
                  <a:gd name="T4" fmla="*/ 7936 w 7937"/>
                  <a:gd name="T5" fmla="*/ 4374 h 4375"/>
                  <a:gd name="T6" fmla="*/ 6405 w 7937"/>
                  <a:gd name="T7" fmla="*/ 3062 h 4375"/>
                  <a:gd name="T8" fmla="*/ 6218 w 7937"/>
                  <a:gd name="T9" fmla="*/ 2906 h 4375"/>
                  <a:gd name="T10" fmla="*/ 6218 w 7937"/>
                  <a:gd name="T11" fmla="*/ 2906 h 4375"/>
                  <a:gd name="T12" fmla="*/ 3844 w 7937"/>
                  <a:gd name="T13" fmla="*/ 2999 h 4375"/>
                  <a:gd name="T14" fmla="*/ 3812 w 7937"/>
                  <a:gd name="T15" fmla="*/ 2999 h 4375"/>
                  <a:gd name="T16" fmla="*/ 3656 w 7937"/>
                  <a:gd name="T17" fmla="*/ 2999 h 4375"/>
                  <a:gd name="T18" fmla="*/ 3656 w 7937"/>
                  <a:gd name="T19" fmla="*/ 2999 h 4375"/>
                  <a:gd name="T20" fmla="*/ 3094 w 7937"/>
                  <a:gd name="T21" fmla="*/ 2781 h 4375"/>
                  <a:gd name="T22" fmla="*/ 1531 w 7937"/>
                  <a:gd name="T23" fmla="*/ 1749 h 4375"/>
                  <a:gd name="T24" fmla="*/ 1531 w 7937"/>
                  <a:gd name="T25" fmla="*/ 1749 h 4375"/>
                  <a:gd name="T26" fmla="*/ 1531 w 7937"/>
                  <a:gd name="T27" fmla="*/ 1749 h 4375"/>
                  <a:gd name="T28" fmla="*/ 1219 w 7937"/>
                  <a:gd name="T29" fmla="*/ 1531 h 4375"/>
                  <a:gd name="T30" fmla="*/ 31 w 7937"/>
                  <a:gd name="T31" fmla="*/ 437 h 4375"/>
                  <a:gd name="T32" fmla="*/ 156 w 7937"/>
                  <a:gd name="T33" fmla="*/ 63 h 4375"/>
                  <a:gd name="T34" fmla="*/ 156 w 7937"/>
                  <a:gd name="T35" fmla="*/ 63 h 4375"/>
                  <a:gd name="T36" fmla="*/ 156 w 7937"/>
                  <a:gd name="T37" fmla="*/ 63 h 4375"/>
                  <a:gd name="T38" fmla="*/ 156 w 7937"/>
                  <a:gd name="T39" fmla="*/ 63 h 4375"/>
                  <a:gd name="T40" fmla="*/ 281 w 7937"/>
                  <a:gd name="T41" fmla="*/ 32 h 4375"/>
                  <a:gd name="T42" fmla="*/ 1719 w 7937"/>
                  <a:gd name="T43" fmla="*/ 906 h 4375"/>
                  <a:gd name="T44" fmla="*/ 1781 w 7937"/>
                  <a:gd name="T45" fmla="*/ 937 h 4375"/>
                  <a:gd name="T46" fmla="*/ 3062 w 7937"/>
                  <a:gd name="T47" fmla="*/ 937 h 4375"/>
                  <a:gd name="T48" fmla="*/ 5311 w 7937"/>
                  <a:gd name="T49" fmla="*/ 562 h 4375"/>
                  <a:gd name="T50" fmla="*/ 6874 w 7937"/>
                  <a:gd name="T51" fmla="*/ 1249 h 4375"/>
                  <a:gd name="T52" fmla="*/ 7936 w 7937"/>
                  <a:gd name="T53" fmla="*/ 2187 h 4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37" h="4375">
                    <a:moveTo>
                      <a:pt x="7936" y="2187"/>
                    </a:moveTo>
                    <a:lnTo>
                      <a:pt x="7936" y="2187"/>
                    </a:lnTo>
                    <a:cubicBezTo>
                      <a:pt x="7936" y="4374"/>
                      <a:pt x="7936" y="4374"/>
                      <a:pt x="7936" y="4374"/>
                    </a:cubicBezTo>
                    <a:cubicBezTo>
                      <a:pt x="6405" y="3062"/>
                      <a:pt x="6405" y="3062"/>
                      <a:pt x="6405" y="3062"/>
                    </a:cubicBezTo>
                    <a:cubicBezTo>
                      <a:pt x="6218" y="2906"/>
                      <a:pt x="6218" y="2906"/>
                      <a:pt x="6218" y="2906"/>
                    </a:cubicBezTo>
                    <a:lnTo>
                      <a:pt x="6218" y="2906"/>
                    </a:lnTo>
                    <a:cubicBezTo>
                      <a:pt x="5749" y="2843"/>
                      <a:pt x="4624" y="3062"/>
                      <a:pt x="3844" y="2999"/>
                    </a:cubicBezTo>
                    <a:cubicBezTo>
                      <a:pt x="3812" y="2999"/>
                      <a:pt x="3812" y="2999"/>
                      <a:pt x="3812" y="2999"/>
                    </a:cubicBezTo>
                    <a:cubicBezTo>
                      <a:pt x="3750" y="2999"/>
                      <a:pt x="3687" y="2999"/>
                      <a:pt x="3656" y="2999"/>
                    </a:cubicBezTo>
                    <a:lnTo>
                      <a:pt x="3656" y="2999"/>
                    </a:lnTo>
                    <a:cubicBezTo>
                      <a:pt x="3406" y="2968"/>
                      <a:pt x="3219" y="2874"/>
                      <a:pt x="3094" y="2781"/>
                    </a:cubicBezTo>
                    <a:cubicBezTo>
                      <a:pt x="2594" y="2312"/>
                      <a:pt x="2000" y="2062"/>
                      <a:pt x="1531" y="1749"/>
                    </a:cubicBezTo>
                    <a:lnTo>
                      <a:pt x="1531" y="1749"/>
                    </a:lnTo>
                    <a:lnTo>
                      <a:pt x="1531" y="1749"/>
                    </a:lnTo>
                    <a:cubicBezTo>
                      <a:pt x="1406" y="1687"/>
                      <a:pt x="1312" y="1593"/>
                      <a:pt x="1219" y="1531"/>
                    </a:cubicBezTo>
                    <a:cubicBezTo>
                      <a:pt x="781" y="1187"/>
                      <a:pt x="31" y="437"/>
                      <a:pt x="31" y="437"/>
                    </a:cubicBezTo>
                    <a:cubicBezTo>
                      <a:pt x="31" y="437"/>
                      <a:pt x="0" y="187"/>
                      <a:pt x="156" y="63"/>
                    </a:cubicBez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87" y="32"/>
                      <a:pt x="250" y="32"/>
                      <a:pt x="281" y="32"/>
                    </a:cubicBezTo>
                    <a:cubicBezTo>
                      <a:pt x="562" y="0"/>
                      <a:pt x="1500" y="718"/>
                      <a:pt x="1719" y="906"/>
                    </a:cubicBezTo>
                    <a:cubicBezTo>
                      <a:pt x="1781" y="937"/>
                      <a:pt x="1781" y="937"/>
                      <a:pt x="1781" y="937"/>
                    </a:cubicBezTo>
                    <a:cubicBezTo>
                      <a:pt x="2031" y="593"/>
                      <a:pt x="2219" y="874"/>
                      <a:pt x="3062" y="937"/>
                    </a:cubicBezTo>
                    <a:cubicBezTo>
                      <a:pt x="3906" y="999"/>
                      <a:pt x="4374" y="718"/>
                      <a:pt x="5311" y="562"/>
                    </a:cubicBezTo>
                    <a:cubicBezTo>
                      <a:pt x="6218" y="437"/>
                      <a:pt x="6874" y="1249"/>
                      <a:pt x="6874" y="1249"/>
                    </a:cubicBezTo>
                    <a:cubicBezTo>
                      <a:pt x="6874" y="1249"/>
                      <a:pt x="7593" y="1937"/>
                      <a:pt x="7936" y="2187"/>
                    </a:cubicBezTo>
                  </a:path>
                </a:pathLst>
              </a:custGeom>
              <a:solidFill>
                <a:srgbClr val="FFC48E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xmlns="" id="{14861BCC-D0EE-7745-83B1-41A1718C0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0400" y="1759527"/>
                <a:ext cx="1405188" cy="1676400"/>
              </a:xfrm>
              <a:custGeom>
                <a:avLst/>
                <a:gdLst>
                  <a:gd name="T0" fmla="*/ 2593 w 2688"/>
                  <a:gd name="T1" fmla="*/ 2125 h 4283"/>
                  <a:gd name="T2" fmla="*/ 2593 w 2688"/>
                  <a:gd name="T3" fmla="*/ 2125 h 4283"/>
                  <a:gd name="T4" fmla="*/ 1656 w 2688"/>
                  <a:gd name="T5" fmla="*/ 3063 h 4283"/>
                  <a:gd name="T6" fmla="*/ 1594 w 2688"/>
                  <a:gd name="T7" fmla="*/ 3501 h 4283"/>
                  <a:gd name="T8" fmla="*/ 1500 w 2688"/>
                  <a:gd name="T9" fmla="*/ 3063 h 4283"/>
                  <a:gd name="T10" fmla="*/ 1438 w 2688"/>
                  <a:gd name="T11" fmla="*/ 2907 h 4283"/>
                  <a:gd name="T12" fmla="*/ 1407 w 2688"/>
                  <a:gd name="T13" fmla="*/ 2844 h 4283"/>
                  <a:gd name="T14" fmla="*/ 1407 w 2688"/>
                  <a:gd name="T15" fmla="*/ 2813 h 4283"/>
                  <a:gd name="T16" fmla="*/ 1375 w 2688"/>
                  <a:gd name="T17" fmla="*/ 2719 h 4283"/>
                  <a:gd name="T18" fmla="*/ 1313 w 2688"/>
                  <a:gd name="T19" fmla="*/ 2407 h 4283"/>
                  <a:gd name="T20" fmla="*/ 1344 w 2688"/>
                  <a:gd name="T21" fmla="*/ 2188 h 4283"/>
                  <a:gd name="T22" fmla="*/ 1344 w 2688"/>
                  <a:gd name="T23" fmla="*/ 2188 h 4283"/>
                  <a:gd name="T24" fmla="*/ 1718 w 2688"/>
                  <a:gd name="T25" fmla="*/ 1438 h 4283"/>
                  <a:gd name="T26" fmla="*/ 1874 w 2688"/>
                  <a:gd name="T27" fmla="*/ 0 h 4283"/>
                  <a:gd name="T28" fmla="*/ 1219 w 2688"/>
                  <a:gd name="T29" fmla="*/ 1407 h 4283"/>
                  <a:gd name="T30" fmla="*/ 1282 w 2688"/>
                  <a:gd name="T31" fmla="*/ 2032 h 4283"/>
                  <a:gd name="T32" fmla="*/ 1219 w 2688"/>
                  <a:gd name="T33" fmla="*/ 2376 h 4283"/>
                  <a:gd name="T34" fmla="*/ 1250 w 2688"/>
                  <a:gd name="T35" fmla="*/ 2782 h 4283"/>
                  <a:gd name="T36" fmla="*/ 1282 w 2688"/>
                  <a:gd name="T37" fmla="*/ 2844 h 4283"/>
                  <a:gd name="T38" fmla="*/ 1313 w 2688"/>
                  <a:gd name="T39" fmla="*/ 2907 h 4283"/>
                  <a:gd name="T40" fmla="*/ 1313 w 2688"/>
                  <a:gd name="T41" fmla="*/ 2938 h 4283"/>
                  <a:gd name="T42" fmla="*/ 1375 w 2688"/>
                  <a:gd name="T43" fmla="*/ 3126 h 4283"/>
                  <a:gd name="T44" fmla="*/ 1407 w 2688"/>
                  <a:gd name="T45" fmla="*/ 3157 h 4283"/>
                  <a:gd name="T46" fmla="*/ 1157 w 2688"/>
                  <a:gd name="T47" fmla="*/ 2688 h 4283"/>
                  <a:gd name="T48" fmla="*/ 0 w 2688"/>
                  <a:gd name="T49" fmla="*/ 2001 h 4283"/>
                  <a:gd name="T50" fmla="*/ 813 w 2688"/>
                  <a:gd name="T51" fmla="*/ 2969 h 4283"/>
                  <a:gd name="T52" fmla="*/ 1438 w 2688"/>
                  <a:gd name="T53" fmla="*/ 3313 h 4283"/>
                  <a:gd name="T54" fmla="*/ 1469 w 2688"/>
                  <a:gd name="T55" fmla="*/ 3813 h 4283"/>
                  <a:gd name="T56" fmla="*/ 1438 w 2688"/>
                  <a:gd name="T57" fmla="*/ 4157 h 4283"/>
                  <a:gd name="T58" fmla="*/ 1407 w 2688"/>
                  <a:gd name="T59" fmla="*/ 4251 h 4283"/>
                  <a:gd name="T60" fmla="*/ 1563 w 2688"/>
                  <a:gd name="T61" fmla="*/ 4251 h 4283"/>
                  <a:gd name="T62" fmla="*/ 1594 w 2688"/>
                  <a:gd name="T63" fmla="*/ 4188 h 4283"/>
                  <a:gd name="T64" fmla="*/ 1594 w 2688"/>
                  <a:gd name="T65" fmla="*/ 3813 h 4283"/>
                  <a:gd name="T66" fmla="*/ 1594 w 2688"/>
                  <a:gd name="T67" fmla="*/ 3688 h 4283"/>
                  <a:gd name="T68" fmla="*/ 2062 w 2688"/>
                  <a:gd name="T69" fmla="*/ 3251 h 4283"/>
                  <a:gd name="T70" fmla="*/ 2593 w 2688"/>
                  <a:gd name="T71" fmla="*/ 2125 h 4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88" h="4283">
                    <a:moveTo>
                      <a:pt x="2593" y="2125"/>
                    </a:moveTo>
                    <a:lnTo>
                      <a:pt x="2593" y="2125"/>
                    </a:lnTo>
                    <a:cubicBezTo>
                      <a:pt x="2249" y="2157"/>
                      <a:pt x="1749" y="2376"/>
                      <a:pt x="1656" y="3063"/>
                    </a:cubicBezTo>
                    <a:cubicBezTo>
                      <a:pt x="1656" y="3251"/>
                      <a:pt x="1625" y="3407"/>
                      <a:pt x="1594" y="3501"/>
                    </a:cubicBezTo>
                    <a:cubicBezTo>
                      <a:pt x="1563" y="3344"/>
                      <a:pt x="1532" y="3219"/>
                      <a:pt x="1500" y="3063"/>
                    </a:cubicBezTo>
                    <a:cubicBezTo>
                      <a:pt x="1500" y="3001"/>
                      <a:pt x="1469" y="2969"/>
                      <a:pt x="1438" y="2907"/>
                    </a:cubicBezTo>
                    <a:cubicBezTo>
                      <a:pt x="1407" y="2844"/>
                      <a:pt x="1407" y="2844"/>
                      <a:pt x="1407" y="2844"/>
                    </a:cubicBezTo>
                    <a:cubicBezTo>
                      <a:pt x="1407" y="2844"/>
                      <a:pt x="1407" y="2844"/>
                      <a:pt x="1407" y="2813"/>
                    </a:cubicBezTo>
                    <a:cubicBezTo>
                      <a:pt x="1407" y="2782"/>
                      <a:pt x="1375" y="2751"/>
                      <a:pt x="1375" y="2719"/>
                    </a:cubicBezTo>
                    <a:cubicBezTo>
                      <a:pt x="1344" y="2626"/>
                      <a:pt x="1313" y="2501"/>
                      <a:pt x="1313" y="2407"/>
                    </a:cubicBezTo>
                    <a:cubicBezTo>
                      <a:pt x="1313" y="2313"/>
                      <a:pt x="1344" y="2251"/>
                      <a:pt x="1344" y="2188"/>
                    </a:cubicBezTo>
                    <a:lnTo>
                      <a:pt x="1344" y="2188"/>
                    </a:lnTo>
                    <a:cubicBezTo>
                      <a:pt x="1375" y="2094"/>
                      <a:pt x="1344" y="2001"/>
                      <a:pt x="1718" y="1438"/>
                    </a:cubicBezTo>
                    <a:cubicBezTo>
                      <a:pt x="2218" y="688"/>
                      <a:pt x="1874" y="0"/>
                      <a:pt x="1874" y="0"/>
                    </a:cubicBezTo>
                    <a:cubicBezTo>
                      <a:pt x="1500" y="188"/>
                      <a:pt x="1032" y="594"/>
                      <a:pt x="1219" y="1407"/>
                    </a:cubicBezTo>
                    <a:cubicBezTo>
                      <a:pt x="1282" y="1751"/>
                      <a:pt x="1282" y="1938"/>
                      <a:pt x="1282" y="2032"/>
                    </a:cubicBezTo>
                    <a:cubicBezTo>
                      <a:pt x="1250" y="2157"/>
                      <a:pt x="1219" y="2282"/>
                      <a:pt x="1219" y="2376"/>
                    </a:cubicBezTo>
                    <a:cubicBezTo>
                      <a:pt x="1219" y="2532"/>
                      <a:pt x="1219" y="2657"/>
                      <a:pt x="1250" y="2782"/>
                    </a:cubicBezTo>
                    <a:cubicBezTo>
                      <a:pt x="1282" y="2782"/>
                      <a:pt x="1282" y="2813"/>
                      <a:pt x="1282" y="2844"/>
                    </a:cubicBezTo>
                    <a:cubicBezTo>
                      <a:pt x="1282" y="2876"/>
                      <a:pt x="1313" y="2876"/>
                      <a:pt x="1313" y="2907"/>
                    </a:cubicBezTo>
                    <a:cubicBezTo>
                      <a:pt x="1313" y="2938"/>
                      <a:pt x="1313" y="2938"/>
                      <a:pt x="1313" y="2938"/>
                    </a:cubicBezTo>
                    <a:cubicBezTo>
                      <a:pt x="1344" y="3001"/>
                      <a:pt x="1375" y="3063"/>
                      <a:pt x="1375" y="3126"/>
                    </a:cubicBezTo>
                    <a:cubicBezTo>
                      <a:pt x="1375" y="3126"/>
                      <a:pt x="1375" y="3126"/>
                      <a:pt x="1407" y="3157"/>
                    </a:cubicBezTo>
                    <a:cubicBezTo>
                      <a:pt x="1344" y="3094"/>
                      <a:pt x="1250" y="2938"/>
                      <a:pt x="1157" y="2688"/>
                    </a:cubicBezTo>
                    <a:cubicBezTo>
                      <a:pt x="875" y="2032"/>
                      <a:pt x="344" y="1969"/>
                      <a:pt x="0" y="2001"/>
                    </a:cubicBezTo>
                    <a:cubicBezTo>
                      <a:pt x="0" y="2001"/>
                      <a:pt x="63" y="2688"/>
                      <a:pt x="813" y="2969"/>
                    </a:cubicBezTo>
                    <a:cubicBezTo>
                      <a:pt x="1344" y="3188"/>
                      <a:pt x="1375" y="3251"/>
                      <a:pt x="1438" y="3313"/>
                    </a:cubicBezTo>
                    <a:cubicBezTo>
                      <a:pt x="1438" y="3469"/>
                      <a:pt x="1469" y="3626"/>
                      <a:pt x="1469" y="3813"/>
                    </a:cubicBezTo>
                    <a:cubicBezTo>
                      <a:pt x="1469" y="3938"/>
                      <a:pt x="1438" y="4032"/>
                      <a:pt x="1438" y="4157"/>
                    </a:cubicBezTo>
                    <a:cubicBezTo>
                      <a:pt x="1407" y="4188"/>
                      <a:pt x="1407" y="4219"/>
                      <a:pt x="1407" y="4251"/>
                    </a:cubicBezTo>
                    <a:cubicBezTo>
                      <a:pt x="1469" y="4282"/>
                      <a:pt x="1532" y="4282"/>
                      <a:pt x="1563" y="4251"/>
                    </a:cubicBezTo>
                    <a:cubicBezTo>
                      <a:pt x="1563" y="4219"/>
                      <a:pt x="1563" y="4219"/>
                      <a:pt x="1594" y="4188"/>
                    </a:cubicBezTo>
                    <a:cubicBezTo>
                      <a:pt x="1594" y="4063"/>
                      <a:pt x="1594" y="3938"/>
                      <a:pt x="1594" y="3813"/>
                    </a:cubicBezTo>
                    <a:cubicBezTo>
                      <a:pt x="1594" y="3782"/>
                      <a:pt x="1594" y="3719"/>
                      <a:pt x="1594" y="3688"/>
                    </a:cubicBezTo>
                    <a:cubicBezTo>
                      <a:pt x="1656" y="3626"/>
                      <a:pt x="1749" y="3501"/>
                      <a:pt x="2062" y="3251"/>
                    </a:cubicBezTo>
                    <a:cubicBezTo>
                      <a:pt x="2687" y="2782"/>
                      <a:pt x="2593" y="2125"/>
                      <a:pt x="2593" y="2125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Freeform 1">
              <a:extLst>
                <a:ext uri="{FF2B5EF4-FFF2-40B4-BE49-F238E27FC236}">
                  <a16:creationId xmlns:a16="http://schemas.microsoft.com/office/drawing/2014/main" xmlns="" id="{5034A4EB-0952-4E4D-85F3-A747E88E14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686106">
              <a:off x="7464223" y="3306388"/>
              <a:ext cx="910456" cy="353972"/>
            </a:xfrm>
            <a:custGeom>
              <a:avLst/>
              <a:gdLst>
                <a:gd name="T0" fmla="*/ 4280 w 4281"/>
                <a:gd name="T1" fmla="*/ 812 h 2594"/>
                <a:gd name="T2" fmla="*/ 4280 w 4281"/>
                <a:gd name="T3" fmla="*/ 812 h 2594"/>
                <a:gd name="T4" fmla="*/ 0 w 4281"/>
                <a:gd name="T5" fmla="*/ 1030 h 2594"/>
                <a:gd name="T6" fmla="*/ 656 w 4281"/>
                <a:gd name="T7" fmla="*/ 530 h 2594"/>
                <a:gd name="T8" fmla="*/ 1593 w 4281"/>
                <a:gd name="T9" fmla="*/ 94 h 2594"/>
                <a:gd name="T10" fmla="*/ 2000 w 4281"/>
                <a:gd name="T11" fmla="*/ 0 h 2594"/>
                <a:gd name="T12" fmla="*/ 3561 w 4281"/>
                <a:gd name="T13" fmla="*/ 405 h 2594"/>
                <a:gd name="T14" fmla="*/ 4280 w 4281"/>
                <a:gd name="T15" fmla="*/ 812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81" h="2594">
                  <a:moveTo>
                    <a:pt x="4280" y="812"/>
                  </a:moveTo>
                  <a:lnTo>
                    <a:pt x="4280" y="812"/>
                  </a:lnTo>
                  <a:cubicBezTo>
                    <a:pt x="4280" y="812"/>
                    <a:pt x="1875" y="2593"/>
                    <a:pt x="0" y="1030"/>
                  </a:cubicBezTo>
                  <a:cubicBezTo>
                    <a:pt x="0" y="1030"/>
                    <a:pt x="218" y="655"/>
                    <a:pt x="656" y="530"/>
                  </a:cubicBezTo>
                  <a:cubicBezTo>
                    <a:pt x="968" y="437"/>
                    <a:pt x="1281" y="219"/>
                    <a:pt x="1593" y="94"/>
                  </a:cubicBezTo>
                  <a:cubicBezTo>
                    <a:pt x="1718" y="63"/>
                    <a:pt x="1875" y="0"/>
                    <a:pt x="2000" y="0"/>
                  </a:cubicBezTo>
                  <a:cubicBezTo>
                    <a:pt x="2280" y="0"/>
                    <a:pt x="2999" y="188"/>
                    <a:pt x="3561" y="405"/>
                  </a:cubicBezTo>
                  <a:cubicBezTo>
                    <a:pt x="3874" y="530"/>
                    <a:pt x="4155" y="655"/>
                    <a:pt x="4280" y="812"/>
                  </a:cubicBezTo>
                </a:path>
              </a:pathLst>
            </a:custGeom>
            <a:solidFill>
              <a:srgbClr val="4232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006474"/>
            <a:ext cx="1905000" cy="54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7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Lato Heavy" charset="0"/>
                <a:cs typeface="Times New Roman" pitchFamily="18" charset="0"/>
              </a:rPr>
              <a:t>BIO CNG PROJECTS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Lato Heavy" charset="0"/>
                <a:cs typeface="Times New Roman" pitchFamily="18" charset="0"/>
              </a:rPr>
              <a:t>BASED ON FOOD AND VEGETABLE WASTE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ea typeface="Lato Heavy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7810"/>
            <a:ext cx="8077200" cy="3505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Green Roots Solution, Mumbai – 25 TPD – 800 kg CBG production in 2018. ( Under CSR Activities of Godrej Ltd ).</a:t>
            </a: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Smart City Vizag, AP.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TPD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900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kg CBG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production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2018.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21068"/>
            <a:ext cx="3866837" cy="220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1295400" cy="5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7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ea typeface="Lato Heavy" charset="0"/>
                <a:cs typeface="Times New Roman" pitchFamily="18" charset="0"/>
              </a:rPr>
              <a:t>OVERSEAS PROJECTS</a:t>
            </a:r>
            <a:b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ea typeface="Lato Heavy" charset="0"/>
                <a:cs typeface="Times New Roman" pitchFamily="18" charset="0"/>
              </a:rPr>
            </a:br>
            <a:endParaRPr lang="en-US" sz="3200" b="1" dirty="0">
              <a:solidFill>
                <a:srgbClr val="00B050"/>
              </a:solidFill>
              <a:latin typeface="Times New Roman" pitchFamily="18" charset="0"/>
              <a:ea typeface="Lato Heavy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7.5 TPD dung waste biogas to power generation plant at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Lusaca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Zambia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 TPD fruit processing waste to power generation plant at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Elvenagri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ltd., Dar-E-Salaam, Tanzania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2.5 TPD dung waste to power generation plant at Gambia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2363"/>
            <a:ext cx="1524000" cy="55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HP\Picture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3505200" cy="225334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297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ea typeface="Lato Heavy" charset="0"/>
                <a:cs typeface="Times New Roman" pitchFamily="18" charset="0"/>
              </a:rPr>
              <a:t>SOCIAL BENEFITS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ea typeface="Lato Heavy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Job creation for local people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Health improvement  - smell reduction, pathogen reduction, disease reduction due to utilization of clean energy &amp; end products use as land fertilizer instead of chemical fertilizer.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Lifestyle improvements</a:t>
            </a:r>
          </a:p>
          <a:p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781800" y="1913717"/>
            <a:ext cx="1981200" cy="3648883"/>
            <a:chOff x="1601839" y="1439324"/>
            <a:chExt cx="3645580" cy="10837352"/>
          </a:xfrm>
        </p:grpSpPr>
        <p:sp>
          <p:nvSpPr>
            <p:cNvPr id="7" name="Freeform 100">
              <a:extLst>
                <a:ext uri="{FF2B5EF4-FFF2-40B4-BE49-F238E27FC236}">
                  <a16:creationId xmlns:a16="http://schemas.microsoft.com/office/drawing/2014/main" xmlns="" id="{AD30A1B7-FE82-ED4C-AE38-F372C348A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731" y="5821247"/>
              <a:ext cx="1743734" cy="2331002"/>
            </a:xfrm>
            <a:custGeom>
              <a:avLst/>
              <a:gdLst>
                <a:gd name="T0" fmla="*/ 1568 w 1703"/>
                <a:gd name="T1" fmla="*/ 964 h 2274"/>
                <a:gd name="T2" fmla="*/ 1568 w 1703"/>
                <a:gd name="T3" fmla="*/ 964 h 2274"/>
                <a:gd name="T4" fmla="*/ 933 w 1703"/>
                <a:gd name="T5" fmla="*/ 55 h 2274"/>
                <a:gd name="T6" fmla="*/ 777 w 1703"/>
                <a:gd name="T7" fmla="*/ 55 h 2274"/>
                <a:gd name="T8" fmla="*/ 134 w 1703"/>
                <a:gd name="T9" fmla="*/ 964 h 2274"/>
                <a:gd name="T10" fmla="*/ 0 w 1703"/>
                <a:gd name="T11" fmla="*/ 1426 h 2274"/>
                <a:gd name="T12" fmla="*/ 839 w 1703"/>
                <a:gd name="T13" fmla="*/ 2273 h 2274"/>
                <a:gd name="T14" fmla="*/ 1702 w 1703"/>
                <a:gd name="T15" fmla="*/ 1418 h 2274"/>
                <a:gd name="T16" fmla="*/ 1568 w 1703"/>
                <a:gd name="T17" fmla="*/ 964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3" h="2274">
                  <a:moveTo>
                    <a:pt x="1568" y="964"/>
                  </a:moveTo>
                  <a:lnTo>
                    <a:pt x="1568" y="964"/>
                  </a:lnTo>
                  <a:cubicBezTo>
                    <a:pt x="933" y="55"/>
                    <a:pt x="933" y="55"/>
                    <a:pt x="933" y="55"/>
                  </a:cubicBezTo>
                  <a:cubicBezTo>
                    <a:pt x="894" y="0"/>
                    <a:pt x="808" y="0"/>
                    <a:pt x="777" y="55"/>
                  </a:cubicBezTo>
                  <a:cubicBezTo>
                    <a:pt x="134" y="964"/>
                    <a:pt x="134" y="964"/>
                    <a:pt x="134" y="964"/>
                  </a:cubicBezTo>
                  <a:cubicBezTo>
                    <a:pt x="55" y="1097"/>
                    <a:pt x="0" y="1261"/>
                    <a:pt x="0" y="1426"/>
                  </a:cubicBezTo>
                  <a:cubicBezTo>
                    <a:pt x="8" y="1889"/>
                    <a:pt x="377" y="2265"/>
                    <a:pt x="839" y="2273"/>
                  </a:cubicBezTo>
                  <a:cubicBezTo>
                    <a:pt x="1310" y="2273"/>
                    <a:pt x="1702" y="1896"/>
                    <a:pt x="1702" y="1418"/>
                  </a:cubicBezTo>
                  <a:cubicBezTo>
                    <a:pt x="1702" y="1253"/>
                    <a:pt x="1655" y="1097"/>
                    <a:pt x="1568" y="96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 dirty="0"/>
            </a:p>
          </p:txBody>
        </p:sp>
        <p:sp>
          <p:nvSpPr>
            <p:cNvPr id="8" name="Freeform 101">
              <a:extLst>
                <a:ext uri="{FF2B5EF4-FFF2-40B4-BE49-F238E27FC236}">
                  <a16:creationId xmlns:a16="http://schemas.microsoft.com/office/drawing/2014/main" xmlns="" id="{2B2F4F57-4C2D-7345-AE51-DD9FAF887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311" y="6200712"/>
              <a:ext cx="1454618" cy="1951537"/>
            </a:xfrm>
            <a:custGeom>
              <a:avLst/>
              <a:gdLst>
                <a:gd name="T0" fmla="*/ 1309 w 1420"/>
                <a:gd name="T1" fmla="*/ 814 h 1905"/>
                <a:gd name="T2" fmla="*/ 1309 w 1420"/>
                <a:gd name="T3" fmla="*/ 814 h 1905"/>
                <a:gd name="T4" fmla="*/ 776 w 1420"/>
                <a:gd name="T5" fmla="*/ 47 h 1905"/>
                <a:gd name="T6" fmla="*/ 643 w 1420"/>
                <a:gd name="T7" fmla="*/ 47 h 1905"/>
                <a:gd name="T8" fmla="*/ 110 w 1420"/>
                <a:gd name="T9" fmla="*/ 814 h 1905"/>
                <a:gd name="T10" fmla="*/ 0 w 1420"/>
                <a:gd name="T11" fmla="*/ 1198 h 1905"/>
                <a:gd name="T12" fmla="*/ 698 w 1420"/>
                <a:gd name="T13" fmla="*/ 1904 h 1905"/>
                <a:gd name="T14" fmla="*/ 1419 w 1420"/>
                <a:gd name="T15" fmla="*/ 1190 h 1905"/>
                <a:gd name="T16" fmla="*/ 1309 w 1420"/>
                <a:gd name="T17" fmla="*/ 814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0" h="1905">
                  <a:moveTo>
                    <a:pt x="1309" y="814"/>
                  </a:moveTo>
                  <a:lnTo>
                    <a:pt x="1309" y="814"/>
                  </a:lnTo>
                  <a:cubicBezTo>
                    <a:pt x="776" y="47"/>
                    <a:pt x="776" y="47"/>
                    <a:pt x="776" y="47"/>
                  </a:cubicBezTo>
                  <a:cubicBezTo>
                    <a:pt x="745" y="0"/>
                    <a:pt x="674" y="0"/>
                    <a:pt x="643" y="47"/>
                  </a:cubicBezTo>
                  <a:cubicBezTo>
                    <a:pt x="110" y="814"/>
                    <a:pt x="110" y="814"/>
                    <a:pt x="110" y="814"/>
                  </a:cubicBezTo>
                  <a:cubicBezTo>
                    <a:pt x="39" y="924"/>
                    <a:pt x="0" y="1057"/>
                    <a:pt x="0" y="1198"/>
                  </a:cubicBezTo>
                  <a:cubicBezTo>
                    <a:pt x="0" y="1582"/>
                    <a:pt x="314" y="1896"/>
                    <a:pt x="698" y="1904"/>
                  </a:cubicBezTo>
                  <a:cubicBezTo>
                    <a:pt x="1098" y="1904"/>
                    <a:pt x="1419" y="1590"/>
                    <a:pt x="1419" y="1190"/>
                  </a:cubicBezTo>
                  <a:cubicBezTo>
                    <a:pt x="1419" y="1049"/>
                    <a:pt x="1380" y="924"/>
                    <a:pt x="1309" y="814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BFBFBF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" name="Freeform 102">
              <a:extLst>
                <a:ext uri="{FF2B5EF4-FFF2-40B4-BE49-F238E27FC236}">
                  <a16:creationId xmlns:a16="http://schemas.microsoft.com/office/drawing/2014/main" xmlns="" id="{E6587637-37C5-AC4E-8FD9-EC312CA31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084" y="2266015"/>
              <a:ext cx="1960572" cy="1960572"/>
            </a:xfrm>
            <a:custGeom>
              <a:avLst/>
              <a:gdLst>
                <a:gd name="T0" fmla="*/ 1865 w 1913"/>
                <a:gd name="T1" fmla="*/ 1254 h 1913"/>
                <a:gd name="T2" fmla="*/ 1865 w 1913"/>
                <a:gd name="T3" fmla="*/ 1254 h 1913"/>
                <a:gd name="T4" fmla="*/ 1912 w 1913"/>
                <a:gd name="T5" fmla="*/ 956 h 1913"/>
                <a:gd name="T6" fmla="*/ 1865 w 1913"/>
                <a:gd name="T7" fmla="*/ 658 h 1913"/>
                <a:gd name="T8" fmla="*/ 1521 w 1913"/>
                <a:gd name="T9" fmla="*/ 188 h 1913"/>
                <a:gd name="T10" fmla="*/ 956 w 1913"/>
                <a:gd name="T11" fmla="*/ 0 h 1913"/>
                <a:gd name="T12" fmla="*/ 399 w 1913"/>
                <a:gd name="T13" fmla="*/ 188 h 1913"/>
                <a:gd name="T14" fmla="*/ 47 w 1913"/>
                <a:gd name="T15" fmla="*/ 658 h 1913"/>
                <a:gd name="T16" fmla="*/ 0 w 1913"/>
                <a:gd name="T17" fmla="*/ 956 h 1913"/>
                <a:gd name="T18" fmla="*/ 47 w 1913"/>
                <a:gd name="T19" fmla="*/ 1254 h 1913"/>
                <a:gd name="T20" fmla="*/ 399 w 1913"/>
                <a:gd name="T21" fmla="*/ 1732 h 1913"/>
                <a:gd name="T22" fmla="*/ 956 w 1913"/>
                <a:gd name="T23" fmla="*/ 1912 h 1913"/>
                <a:gd name="T24" fmla="*/ 1521 w 1913"/>
                <a:gd name="T25" fmla="*/ 1732 h 1913"/>
                <a:gd name="T26" fmla="*/ 1865 w 1913"/>
                <a:gd name="T27" fmla="*/ 1254 h 1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3" h="1913">
                  <a:moveTo>
                    <a:pt x="1865" y="1254"/>
                  </a:moveTo>
                  <a:lnTo>
                    <a:pt x="1865" y="1254"/>
                  </a:lnTo>
                  <a:cubicBezTo>
                    <a:pt x="1897" y="1160"/>
                    <a:pt x="1912" y="1058"/>
                    <a:pt x="1912" y="956"/>
                  </a:cubicBezTo>
                  <a:cubicBezTo>
                    <a:pt x="1912" y="854"/>
                    <a:pt x="1897" y="752"/>
                    <a:pt x="1865" y="658"/>
                  </a:cubicBezTo>
                  <a:cubicBezTo>
                    <a:pt x="1803" y="470"/>
                    <a:pt x="1677" y="305"/>
                    <a:pt x="1521" y="188"/>
                  </a:cubicBezTo>
                  <a:cubicBezTo>
                    <a:pt x="1364" y="70"/>
                    <a:pt x="1168" y="0"/>
                    <a:pt x="956" y="0"/>
                  </a:cubicBezTo>
                  <a:cubicBezTo>
                    <a:pt x="752" y="0"/>
                    <a:pt x="556" y="70"/>
                    <a:pt x="399" y="188"/>
                  </a:cubicBezTo>
                  <a:cubicBezTo>
                    <a:pt x="235" y="305"/>
                    <a:pt x="109" y="470"/>
                    <a:pt x="47" y="658"/>
                  </a:cubicBezTo>
                  <a:cubicBezTo>
                    <a:pt x="23" y="752"/>
                    <a:pt x="0" y="854"/>
                    <a:pt x="0" y="956"/>
                  </a:cubicBezTo>
                  <a:cubicBezTo>
                    <a:pt x="0" y="1058"/>
                    <a:pt x="23" y="1160"/>
                    <a:pt x="47" y="1254"/>
                  </a:cubicBezTo>
                  <a:cubicBezTo>
                    <a:pt x="109" y="1442"/>
                    <a:pt x="235" y="1614"/>
                    <a:pt x="399" y="1732"/>
                  </a:cubicBezTo>
                  <a:cubicBezTo>
                    <a:pt x="556" y="1842"/>
                    <a:pt x="752" y="1912"/>
                    <a:pt x="956" y="1912"/>
                  </a:cubicBezTo>
                  <a:cubicBezTo>
                    <a:pt x="1168" y="1912"/>
                    <a:pt x="1364" y="1842"/>
                    <a:pt x="1521" y="1732"/>
                  </a:cubicBezTo>
                  <a:cubicBezTo>
                    <a:pt x="1677" y="1614"/>
                    <a:pt x="1803" y="1442"/>
                    <a:pt x="1865" y="1254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0" name="Freeform 103">
              <a:extLst>
                <a:ext uri="{FF2B5EF4-FFF2-40B4-BE49-F238E27FC236}">
                  <a16:creationId xmlns:a16="http://schemas.microsoft.com/office/drawing/2014/main" xmlns="" id="{5AB0B285-A2E7-D341-A18B-2BCF076DE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561" y="1439324"/>
              <a:ext cx="682136" cy="587268"/>
            </a:xfrm>
            <a:custGeom>
              <a:avLst/>
              <a:gdLst>
                <a:gd name="T0" fmla="*/ 94 w 667"/>
                <a:gd name="T1" fmla="*/ 572 h 573"/>
                <a:gd name="T2" fmla="*/ 94 w 667"/>
                <a:gd name="T3" fmla="*/ 572 h 573"/>
                <a:gd name="T4" fmla="*/ 572 w 667"/>
                <a:gd name="T5" fmla="*/ 572 h 573"/>
                <a:gd name="T6" fmla="*/ 635 w 667"/>
                <a:gd name="T7" fmla="*/ 463 h 573"/>
                <a:gd name="T8" fmla="*/ 392 w 667"/>
                <a:gd name="T9" fmla="*/ 47 h 573"/>
                <a:gd name="T10" fmla="*/ 266 w 667"/>
                <a:gd name="T11" fmla="*/ 47 h 573"/>
                <a:gd name="T12" fmla="*/ 23 w 667"/>
                <a:gd name="T13" fmla="*/ 463 h 573"/>
                <a:gd name="T14" fmla="*/ 94 w 667"/>
                <a:gd name="T15" fmla="*/ 572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7" h="573">
                  <a:moveTo>
                    <a:pt x="94" y="572"/>
                  </a:moveTo>
                  <a:lnTo>
                    <a:pt x="94" y="572"/>
                  </a:lnTo>
                  <a:cubicBezTo>
                    <a:pt x="572" y="572"/>
                    <a:pt x="572" y="572"/>
                    <a:pt x="572" y="572"/>
                  </a:cubicBezTo>
                  <a:cubicBezTo>
                    <a:pt x="627" y="572"/>
                    <a:pt x="666" y="517"/>
                    <a:pt x="635" y="463"/>
                  </a:cubicBezTo>
                  <a:cubicBezTo>
                    <a:pt x="392" y="47"/>
                    <a:pt x="392" y="47"/>
                    <a:pt x="392" y="47"/>
                  </a:cubicBezTo>
                  <a:cubicBezTo>
                    <a:pt x="368" y="0"/>
                    <a:pt x="298" y="0"/>
                    <a:pt x="266" y="47"/>
                  </a:cubicBezTo>
                  <a:cubicBezTo>
                    <a:pt x="23" y="463"/>
                    <a:pt x="23" y="463"/>
                    <a:pt x="23" y="463"/>
                  </a:cubicBezTo>
                  <a:cubicBezTo>
                    <a:pt x="0" y="517"/>
                    <a:pt x="31" y="572"/>
                    <a:pt x="94" y="572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1" name="Freeform 104">
              <a:extLst>
                <a:ext uri="{FF2B5EF4-FFF2-40B4-BE49-F238E27FC236}">
                  <a16:creationId xmlns:a16="http://schemas.microsoft.com/office/drawing/2014/main" xmlns="" id="{0E9460FD-D3D1-6346-97D0-32CE95CF7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561" y="4497634"/>
              <a:ext cx="682136" cy="587268"/>
            </a:xfrm>
            <a:custGeom>
              <a:avLst/>
              <a:gdLst>
                <a:gd name="T0" fmla="*/ 572 w 667"/>
                <a:gd name="T1" fmla="*/ 0 h 573"/>
                <a:gd name="T2" fmla="*/ 572 w 667"/>
                <a:gd name="T3" fmla="*/ 0 h 573"/>
                <a:gd name="T4" fmla="*/ 94 w 667"/>
                <a:gd name="T5" fmla="*/ 0 h 573"/>
                <a:gd name="T6" fmla="*/ 23 w 667"/>
                <a:gd name="T7" fmla="*/ 109 h 573"/>
                <a:gd name="T8" fmla="*/ 266 w 667"/>
                <a:gd name="T9" fmla="*/ 525 h 573"/>
                <a:gd name="T10" fmla="*/ 392 w 667"/>
                <a:gd name="T11" fmla="*/ 525 h 573"/>
                <a:gd name="T12" fmla="*/ 635 w 667"/>
                <a:gd name="T13" fmla="*/ 109 h 573"/>
                <a:gd name="T14" fmla="*/ 572 w 667"/>
                <a:gd name="T1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7" h="573">
                  <a:moveTo>
                    <a:pt x="572" y="0"/>
                  </a:moveTo>
                  <a:lnTo>
                    <a:pt x="572" y="0"/>
                  </a:lnTo>
                  <a:cubicBezTo>
                    <a:pt x="94" y="0"/>
                    <a:pt x="94" y="0"/>
                    <a:pt x="94" y="0"/>
                  </a:cubicBezTo>
                  <a:cubicBezTo>
                    <a:pt x="31" y="0"/>
                    <a:pt x="0" y="63"/>
                    <a:pt x="23" y="109"/>
                  </a:cubicBezTo>
                  <a:cubicBezTo>
                    <a:pt x="266" y="525"/>
                    <a:pt x="266" y="525"/>
                    <a:pt x="266" y="525"/>
                  </a:cubicBezTo>
                  <a:cubicBezTo>
                    <a:pt x="298" y="572"/>
                    <a:pt x="368" y="572"/>
                    <a:pt x="392" y="525"/>
                  </a:cubicBezTo>
                  <a:cubicBezTo>
                    <a:pt x="635" y="109"/>
                    <a:pt x="635" y="109"/>
                    <a:pt x="635" y="109"/>
                  </a:cubicBezTo>
                  <a:cubicBezTo>
                    <a:pt x="666" y="63"/>
                    <a:pt x="627" y="0"/>
                    <a:pt x="572" y="0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2" name="Freeform 105">
              <a:extLst>
                <a:ext uri="{FF2B5EF4-FFF2-40B4-BE49-F238E27FC236}">
                  <a16:creationId xmlns:a16="http://schemas.microsoft.com/office/drawing/2014/main" xmlns="" id="{B0A79B13-E562-234F-8EBA-BCFB881C2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151" y="2921046"/>
              <a:ext cx="587268" cy="682133"/>
            </a:xfrm>
            <a:custGeom>
              <a:avLst/>
              <a:gdLst>
                <a:gd name="T0" fmla="*/ 525 w 573"/>
                <a:gd name="T1" fmla="*/ 267 h 668"/>
                <a:gd name="T2" fmla="*/ 525 w 573"/>
                <a:gd name="T3" fmla="*/ 267 h 668"/>
                <a:gd name="T4" fmla="*/ 110 w 573"/>
                <a:gd name="T5" fmla="*/ 24 h 668"/>
                <a:gd name="T6" fmla="*/ 0 w 573"/>
                <a:gd name="T7" fmla="*/ 87 h 668"/>
                <a:gd name="T8" fmla="*/ 0 w 573"/>
                <a:gd name="T9" fmla="*/ 573 h 668"/>
                <a:gd name="T10" fmla="*/ 110 w 573"/>
                <a:gd name="T11" fmla="*/ 635 h 668"/>
                <a:gd name="T12" fmla="*/ 525 w 573"/>
                <a:gd name="T13" fmla="*/ 392 h 668"/>
                <a:gd name="T14" fmla="*/ 525 w 573"/>
                <a:gd name="T15" fmla="*/ 267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668">
                  <a:moveTo>
                    <a:pt x="525" y="267"/>
                  </a:moveTo>
                  <a:lnTo>
                    <a:pt x="525" y="267"/>
                  </a:lnTo>
                  <a:cubicBezTo>
                    <a:pt x="110" y="24"/>
                    <a:pt x="110" y="24"/>
                    <a:pt x="110" y="24"/>
                  </a:cubicBezTo>
                  <a:cubicBezTo>
                    <a:pt x="63" y="0"/>
                    <a:pt x="0" y="32"/>
                    <a:pt x="0" y="87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627"/>
                    <a:pt x="63" y="667"/>
                    <a:pt x="110" y="635"/>
                  </a:cubicBezTo>
                  <a:cubicBezTo>
                    <a:pt x="525" y="392"/>
                    <a:pt x="525" y="392"/>
                    <a:pt x="525" y="392"/>
                  </a:cubicBezTo>
                  <a:cubicBezTo>
                    <a:pt x="572" y="369"/>
                    <a:pt x="572" y="290"/>
                    <a:pt x="525" y="267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3" name="Freeform 106">
              <a:extLst>
                <a:ext uri="{FF2B5EF4-FFF2-40B4-BE49-F238E27FC236}">
                  <a16:creationId xmlns:a16="http://schemas.microsoft.com/office/drawing/2014/main" xmlns="" id="{CEF6BBE6-6057-6346-85B3-9BEB99C1E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839" y="2921046"/>
              <a:ext cx="596303" cy="682133"/>
            </a:xfrm>
            <a:custGeom>
              <a:avLst/>
              <a:gdLst>
                <a:gd name="T0" fmla="*/ 580 w 581"/>
                <a:gd name="T1" fmla="*/ 573 h 668"/>
                <a:gd name="T2" fmla="*/ 580 w 581"/>
                <a:gd name="T3" fmla="*/ 573 h 668"/>
                <a:gd name="T4" fmla="*/ 580 w 581"/>
                <a:gd name="T5" fmla="*/ 87 h 668"/>
                <a:gd name="T6" fmla="*/ 462 w 581"/>
                <a:gd name="T7" fmla="*/ 24 h 668"/>
                <a:gd name="T8" fmla="*/ 47 w 581"/>
                <a:gd name="T9" fmla="*/ 267 h 668"/>
                <a:gd name="T10" fmla="*/ 47 w 581"/>
                <a:gd name="T11" fmla="*/ 392 h 668"/>
                <a:gd name="T12" fmla="*/ 462 w 581"/>
                <a:gd name="T13" fmla="*/ 635 h 668"/>
                <a:gd name="T14" fmla="*/ 580 w 581"/>
                <a:gd name="T15" fmla="*/ 573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1" h="668">
                  <a:moveTo>
                    <a:pt x="580" y="573"/>
                  </a:moveTo>
                  <a:lnTo>
                    <a:pt x="580" y="573"/>
                  </a:lnTo>
                  <a:cubicBezTo>
                    <a:pt x="580" y="87"/>
                    <a:pt x="580" y="87"/>
                    <a:pt x="580" y="87"/>
                  </a:cubicBezTo>
                  <a:cubicBezTo>
                    <a:pt x="580" y="32"/>
                    <a:pt x="517" y="0"/>
                    <a:pt x="462" y="24"/>
                  </a:cubicBezTo>
                  <a:cubicBezTo>
                    <a:pt x="47" y="267"/>
                    <a:pt x="47" y="267"/>
                    <a:pt x="47" y="267"/>
                  </a:cubicBezTo>
                  <a:cubicBezTo>
                    <a:pt x="0" y="290"/>
                    <a:pt x="0" y="369"/>
                    <a:pt x="47" y="392"/>
                  </a:cubicBezTo>
                  <a:cubicBezTo>
                    <a:pt x="462" y="635"/>
                    <a:pt x="462" y="635"/>
                    <a:pt x="462" y="635"/>
                  </a:cubicBezTo>
                  <a:cubicBezTo>
                    <a:pt x="517" y="667"/>
                    <a:pt x="580" y="627"/>
                    <a:pt x="580" y="573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4" name="Freeform 107">
              <a:extLst>
                <a:ext uri="{FF2B5EF4-FFF2-40B4-BE49-F238E27FC236}">
                  <a16:creationId xmlns:a16="http://schemas.microsoft.com/office/drawing/2014/main" xmlns="" id="{2814504D-A970-704B-AB3F-8CD7D03FC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918" y="1945278"/>
              <a:ext cx="659547" cy="659547"/>
            </a:xfrm>
            <a:custGeom>
              <a:avLst/>
              <a:gdLst>
                <a:gd name="T0" fmla="*/ 384 w 644"/>
                <a:gd name="T1" fmla="*/ 604 h 644"/>
                <a:gd name="T2" fmla="*/ 384 w 644"/>
                <a:gd name="T3" fmla="*/ 604 h 644"/>
                <a:gd name="T4" fmla="*/ 501 w 644"/>
                <a:gd name="T5" fmla="*/ 572 h 644"/>
                <a:gd name="T6" fmla="*/ 627 w 644"/>
                <a:gd name="T7" fmla="*/ 110 h 644"/>
                <a:gd name="T8" fmla="*/ 541 w 644"/>
                <a:gd name="T9" fmla="*/ 16 h 644"/>
                <a:gd name="T10" fmla="*/ 70 w 644"/>
                <a:gd name="T11" fmla="*/ 141 h 644"/>
                <a:gd name="T12" fmla="*/ 39 w 644"/>
                <a:gd name="T13" fmla="*/ 267 h 644"/>
                <a:gd name="T14" fmla="*/ 384 w 644"/>
                <a:gd name="T15" fmla="*/ 60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4">
                  <a:moveTo>
                    <a:pt x="384" y="604"/>
                  </a:moveTo>
                  <a:lnTo>
                    <a:pt x="384" y="604"/>
                  </a:lnTo>
                  <a:cubicBezTo>
                    <a:pt x="423" y="643"/>
                    <a:pt x="494" y="627"/>
                    <a:pt x="501" y="572"/>
                  </a:cubicBezTo>
                  <a:cubicBezTo>
                    <a:pt x="627" y="110"/>
                    <a:pt x="627" y="110"/>
                    <a:pt x="627" y="110"/>
                  </a:cubicBezTo>
                  <a:cubicBezTo>
                    <a:pt x="643" y="55"/>
                    <a:pt x="596" y="0"/>
                    <a:pt x="541" y="16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16" y="157"/>
                    <a:pt x="0" y="227"/>
                    <a:pt x="39" y="267"/>
                  </a:cubicBezTo>
                  <a:lnTo>
                    <a:pt x="384" y="604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" name="Freeform 108">
              <a:extLst>
                <a:ext uri="{FF2B5EF4-FFF2-40B4-BE49-F238E27FC236}">
                  <a16:creationId xmlns:a16="http://schemas.microsoft.com/office/drawing/2014/main" xmlns="" id="{8598E0C1-1D66-F242-A727-259A4EA2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7793" y="3919401"/>
              <a:ext cx="659547" cy="659547"/>
            </a:xfrm>
            <a:custGeom>
              <a:avLst/>
              <a:gdLst>
                <a:gd name="T0" fmla="*/ 266 w 643"/>
                <a:gd name="T1" fmla="*/ 40 h 644"/>
                <a:gd name="T2" fmla="*/ 266 w 643"/>
                <a:gd name="T3" fmla="*/ 40 h 644"/>
                <a:gd name="T4" fmla="*/ 141 w 643"/>
                <a:gd name="T5" fmla="*/ 71 h 644"/>
                <a:gd name="T6" fmla="*/ 15 w 643"/>
                <a:gd name="T7" fmla="*/ 533 h 644"/>
                <a:gd name="T8" fmla="*/ 109 w 643"/>
                <a:gd name="T9" fmla="*/ 628 h 644"/>
                <a:gd name="T10" fmla="*/ 572 w 643"/>
                <a:gd name="T11" fmla="*/ 502 h 644"/>
                <a:gd name="T12" fmla="*/ 603 w 643"/>
                <a:gd name="T13" fmla="*/ 377 h 644"/>
                <a:gd name="T14" fmla="*/ 266 w 643"/>
                <a:gd name="T15" fmla="*/ 4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644">
                  <a:moveTo>
                    <a:pt x="266" y="40"/>
                  </a:moveTo>
                  <a:lnTo>
                    <a:pt x="266" y="40"/>
                  </a:lnTo>
                  <a:cubicBezTo>
                    <a:pt x="227" y="0"/>
                    <a:pt x="156" y="16"/>
                    <a:pt x="141" y="71"/>
                  </a:cubicBezTo>
                  <a:cubicBezTo>
                    <a:pt x="15" y="533"/>
                    <a:pt x="15" y="533"/>
                    <a:pt x="15" y="533"/>
                  </a:cubicBezTo>
                  <a:cubicBezTo>
                    <a:pt x="0" y="588"/>
                    <a:pt x="54" y="643"/>
                    <a:pt x="109" y="628"/>
                  </a:cubicBezTo>
                  <a:cubicBezTo>
                    <a:pt x="572" y="502"/>
                    <a:pt x="572" y="502"/>
                    <a:pt x="572" y="502"/>
                  </a:cubicBezTo>
                  <a:cubicBezTo>
                    <a:pt x="627" y="487"/>
                    <a:pt x="642" y="416"/>
                    <a:pt x="603" y="377"/>
                  </a:cubicBezTo>
                  <a:lnTo>
                    <a:pt x="266" y="4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6" name="Freeform 109">
              <a:extLst>
                <a:ext uri="{FF2B5EF4-FFF2-40B4-BE49-F238E27FC236}">
                  <a16:creationId xmlns:a16="http://schemas.microsoft.com/office/drawing/2014/main" xmlns="" id="{7AB35A5E-BF44-4B47-B846-09134B662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918" y="3919401"/>
              <a:ext cx="659547" cy="659547"/>
            </a:xfrm>
            <a:custGeom>
              <a:avLst/>
              <a:gdLst>
                <a:gd name="T0" fmla="*/ 501 w 644"/>
                <a:gd name="T1" fmla="*/ 71 h 644"/>
                <a:gd name="T2" fmla="*/ 501 w 644"/>
                <a:gd name="T3" fmla="*/ 71 h 644"/>
                <a:gd name="T4" fmla="*/ 384 w 644"/>
                <a:gd name="T5" fmla="*/ 40 h 644"/>
                <a:gd name="T6" fmla="*/ 39 w 644"/>
                <a:gd name="T7" fmla="*/ 377 h 644"/>
                <a:gd name="T8" fmla="*/ 70 w 644"/>
                <a:gd name="T9" fmla="*/ 502 h 644"/>
                <a:gd name="T10" fmla="*/ 541 w 644"/>
                <a:gd name="T11" fmla="*/ 628 h 644"/>
                <a:gd name="T12" fmla="*/ 627 w 644"/>
                <a:gd name="T13" fmla="*/ 533 h 644"/>
                <a:gd name="T14" fmla="*/ 501 w 644"/>
                <a:gd name="T15" fmla="*/ 71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4">
                  <a:moveTo>
                    <a:pt x="501" y="71"/>
                  </a:moveTo>
                  <a:lnTo>
                    <a:pt x="501" y="71"/>
                  </a:lnTo>
                  <a:cubicBezTo>
                    <a:pt x="494" y="16"/>
                    <a:pt x="423" y="0"/>
                    <a:pt x="384" y="40"/>
                  </a:cubicBezTo>
                  <a:cubicBezTo>
                    <a:pt x="39" y="377"/>
                    <a:pt x="39" y="377"/>
                    <a:pt x="39" y="377"/>
                  </a:cubicBezTo>
                  <a:cubicBezTo>
                    <a:pt x="0" y="416"/>
                    <a:pt x="16" y="487"/>
                    <a:pt x="70" y="502"/>
                  </a:cubicBezTo>
                  <a:cubicBezTo>
                    <a:pt x="541" y="628"/>
                    <a:pt x="541" y="628"/>
                    <a:pt x="541" y="628"/>
                  </a:cubicBezTo>
                  <a:cubicBezTo>
                    <a:pt x="596" y="643"/>
                    <a:pt x="643" y="588"/>
                    <a:pt x="627" y="533"/>
                  </a:cubicBezTo>
                  <a:lnTo>
                    <a:pt x="501" y="71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" name="Freeform 110">
              <a:extLst>
                <a:ext uri="{FF2B5EF4-FFF2-40B4-BE49-F238E27FC236}">
                  <a16:creationId xmlns:a16="http://schemas.microsoft.com/office/drawing/2014/main" xmlns="" id="{C52A6D30-D6EC-354B-B0B1-6D7365DB2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7793" y="1945278"/>
              <a:ext cx="659547" cy="659547"/>
            </a:xfrm>
            <a:custGeom>
              <a:avLst/>
              <a:gdLst>
                <a:gd name="T0" fmla="*/ 141 w 643"/>
                <a:gd name="T1" fmla="*/ 572 h 644"/>
                <a:gd name="T2" fmla="*/ 141 w 643"/>
                <a:gd name="T3" fmla="*/ 572 h 644"/>
                <a:gd name="T4" fmla="*/ 266 w 643"/>
                <a:gd name="T5" fmla="*/ 604 h 644"/>
                <a:gd name="T6" fmla="*/ 603 w 643"/>
                <a:gd name="T7" fmla="*/ 267 h 644"/>
                <a:gd name="T8" fmla="*/ 572 w 643"/>
                <a:gd name="T9" fmla="*/ 141 h 644"/>
                <a:gd name="T10" fmla="*/ 109 w 643"/>
                <a:gd name="T11" fmla="*/ 16 h 644"/>
                <a:gd name="T12" fmla="*/ 15 w 643"/>
                <a:gd name="T13" fmla="*/ 110 h 644"/>
                <a:gd name="T14" fmla="*/ 141 w 643"/>
                <a:gd name="T15" fmla="*/ 57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3" h="644">
                  <a:moveTo>
                    <a:pt x="141" y="572"/>
                  </a:moveTo>
                  <a:lnTo>
                    <a:pt x="141" y="572"/>
                  </a:lnTo>
                  <a:cubicBezTo>
                    <a:pt x="156" y="627"/>
                    <a:pt x="227" y="643"/>
                    <a:pt x="266" y="604"/>
                  </a:cubicBezTo>
                  <a:cubicBezTo>
                    <a:pt x="603" y="267"/>
                    <a:pt x="603" y="267"/>
                    <a:pt x="603" y="267"/>
                  </a:cubicBezTo>
                  <a:cubicBezTo>
                    <a:pt x="642" y="227"/>
                    <a:pt x="627" y="157"/>
                    <a:pt x="572" y="141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54" y="0"/>
                    <a:pt x="0" y="55"/>
                    <a:pt x="15" y="110"/>
                  </a:cubicBezTo>
                  <a:lnTo>
                    <a:pt x="141" y="572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" name="Freeform 168">
              <a:extLst>
                <a:ext uri="{FF2B5EF4-FFF2-40B4-BE49-F238E27FC236}">
                  <a16:creationId xmlns:a16="http://schemas.microsoft.com/office/drawing/2014/main" xmlns="" id="{543662BF-C2D8-8943-B13F-46AE36BFE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723" y="9064773"/>
              <a:ext cx="1332648" cy="1341680"/>
            </a:xfrm>
            <a:custGeom>
              <a:avLst/>
              <a:gdLst>
                <a:gd name="T0" fmla="*/ 1301 w 1302"/>
                <a:gd name="T1" fmla="*/ 1309 h 1310"/>
                <a:gd name="T2" fmla="*/ 1301 w 1302"/>
                <a:gd name="T3" fmla="*/ 1309 h 1310"/>
                <a:gd name="T4" fmla="*/ 1301 w 1302"/>
                <a:gd name="T5" fmla="*/ 1309 h 1310"/>
                <a:gd name="T6" fmla="*/ 0 w 1302"/>
                <a:gd name="T7" fmla="*/ 0 h 1310"/>
                <a:gd name="T8" fmla="*/ 0 w 1302"/>
                <a:gd name="T9" fmla="*/ 0 h 1310"/>
                <a:gd name="T10" fmla="*/ 0 w 1302"/>
                <a:gd name="T11" fmla="*/ 0 h 1310"/>
                <a:gd name="T12" fmla="*/ 1301 w 1302"/>
                <a:gd name="T13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2" h="1310">
                  <a:moveTo>
                    <a:pt x="1301" y="1309"/>
                  </a:moveTo>
                  <a:lnTo>
                    <a:pt x="1301" y="1309"/>
                  </a:lnTo>
                  <a:lnTo>
                    <a:pt x="1301" y="1309"/>
                  </a:lnTo>
                  <a:cubicBezTo>
                    <a:pt x="580" y="1309"/>
                    <a:pt x="0" y="721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721" y="0"/>
                    <a:pt x="1301" y="588"/>
                    <a:pt x="1301" y="130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" name="Freeform 169">
              <a:extLst>
                <a:ext uri="{FF2B5EF4-FFF2-40B4-BE49-F238E27FC236}">
                  <a16:creationId xmlns:a16="http://schemas.microsoft.com/office/drawing/2014/main" xmlns="" id="{B5A75834-95DD-954F-80FE-F97BD1576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371" y="9963744"/>
              <a:ext cx="1341680" cy="1332648"/>
            </a:xfrm>
            <a:custGeom>
              <a:avLst/>
              <a:gdLst>
                <a:gd name="T0" fmla="*/ 0 w 1310"/>
                <a:gd name="T1" fmla="*/ 1302 h 1303"/>
                <a:gd name="T2" fmla="*/ 0 w 1310"/>
                <a:gd name="T3" fmla="*/ 1302 h 1303"/>
                <a:gd name="T4" fmla="*/ 0 w 1310"/>
                <a:gd name="T5" fmla="*/ 1302 h 1303"/>
                <a:gd name="T6" fmla="*/ 1309 w 1310"/>
                <a:gd name="T7" fmla="*/ 0 h 1303"/>
                <a:gd name="T8" fmla="*/ 1309 w 1310"/>
                <a:gd name="T9" fmla="*/ 0 h 1303"/>
                <a:gd name="T10" fmla="*/ 1309 w 1310"/>
                <a:gd name="T11" fmla="*/ 0 h 1303"/>
                <a:gd name="T12" fmla="*/ 0 w 1310"/>
                <a:gd name="T13" fmla="*/ 1302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0" h="1303">
                  <a:moveTo>
                    <a:pt x="0" y="1302"/>
                  </a:moveTo>
                  <a:lnTo>
                    <a:pt x="0" y="1302"/>
                  </a:lnTo>
                  <a:lnTo>
                    <a:pt x="0" y="1302"/>
                  </a:lnTo>
                  <a:cubicBezTo>
                    <a:pt x="721" y="1302"/>
                    <a:pt x="1309" y="721"/>
                    <a:pt x="1309" y="0"/>
                  </a:cubicBezTo>
                  <a:lnTo>
                    <a:pt x="1309" y="0"/>
                  </a:lnTo>
                  <a:lnTo>
                    <a:pt x="1309" y="0"/>
                  </a:lnTo>
                  <a:cubicBezTo>
                    <a:pt x="588" y="0"/>
                    <a:pt x="0" y="580"/>
                    <a:pt x="0" y="13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0" name="Freeform 170">
              <a:extLst>
                <a:ext uri="{FF2B5EF4-FFF2-40B4-BE49-F238E27FC236}">
                  <a16:creationId xmlns:a16="http://schemas.microsoft.com/office/drawing/2014/main" xmlns="" id="{A5C401E3-2F2B-5544-8CB2-D72293908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678" y="9376476"/>
              <a:ext cx="103903" cy="2900200"/>
            </a:xfrm>
            <a:custGeom>
              <a:avLst/>
              <a:gdLst>
                <a:gd name="T0" fmla="*/ 47 w 103"/>
                <a:gd name="T1" fmla="*/ 2830 h 2831"/>
                <a:gd name="T2" fmla="*/ 47 w 103"/>
                <a:gd name="T3" fmla="*/ 2830 h 2831"/>
                <a:gd name="T4" fmla="*/ 47 w 103"/>
                <a:gd name="T5" fmla="*/ 2830 h 2831"/>
                <a:gd name="T6" fmla="*/ 0 w 103"/>
                <a:gd name="T7" fmla="*/ 2775 h 2831"/>
                <a:gd name="T8" fmla="*/ 0 w 103"/>
                <a:gd name="T9" fmla="*/ 55 h 2831"/>
                <a:gd name="T10" fmla="*/ 47 w 103"/>
                <a:gd name="T11" fmla="*/ 0 h 2831"/>
                <a:gd name="T12" fmla="*/ 47 w 103"/>
                <a:gd name="T13" fmla="*/ 0 h 2831"/>
                <a:gd name="T14" fmla="*/ 102 w 103"/>
                <a:gd name="T15" fmla="*/ 55 h 2831"/>
                <a:gd name="T16" fmla="*/ 102 w 103"/>
                <a:gd name="T17" fmla="*/ 2775 h 2831"/>
                <a:gd name="T18" fmla="*/ 47 w 103"/>
                <a:gd name="T19" fmla="*/ 283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831">
                  <a:moveTo>
                    <a:pt x="47" y="2830"/>
                  </a:moveTo>
                  <a:lnTo>
                    <a:pt x="47" y="2830"/>
                  </a:lnTo>
                  <a:lnTo>
                    <a:pt x="47" y="2830"/>
                  </a:lnTo>
                  <a:cubicBezTo>
                    <a:pt x="24" y="2830"/>
                    <a:pt x="0" y="2806"/>
                    <a:pt x="0" y="277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4"/>
                    <a:pt x="24" y="0"/>
                    <a:pt x="47" y="0"/>
                  </a:cubicBezTo>
                  <a:lnTo>
                    <a:pt x="47" y="0"/>
                  </a:lnTo>
                  <a:cubicBezTo>
                    <a:pt x="78" y="0"/>
                    <a:pt x="102" y="24"/>
                    <a:pt x="102" y="55"/>
                  </a:cubicBezTo>
                  <a:cubicBezTo>
                    <a:pt x="102" y="2775"/>
                    <a:pt x="102" y="2775"/>
                    <a:pt x="102" y="2775"/>
                  </a:cubicBezTo>
                  <a:cubicBezTo>
                    <a:pt x="102" y="2806"/>
                    <a:pt x="78" y="2830"/>
                    <a:pt x="47" y="283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95" y="6172521"/>
            <a:ext cx="1650607" cy="58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ea typeface="Lato Heavy" charset="0"/>
                <a:cs typeface="Times New Roman" pitchFamily="18" charset="0"/>
              </a:rPr>
              <a:t>ENVIRONMENTAL BENEFITS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ea typeface="Lato Heavy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381000" y="1600200"/>
            <a:ext cx="5943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Protect forest</a:t>
            </a:r>
          </a:p>
          <a:p>
            <a:pPr indent="-342900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Avoid GHG emissions (CO2, CH4 reduction)</a:t>
            </a:r>
          </a:p>
          <a:p>
            <a:pPr indent="-342900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Clean environment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00800" y="3048000"/>
            <a:ext cx="2210185" cy="3539511"/>
            <a:chOff x="17110651" y="4228351"/>
            <a:chExt cx="5051973" cy="6016818"/>
          </a:xfrm>
        </p:grpSpPr>
        <p:grpSp>
          <p:nvGrpSpPr>
            <p:cNvPr id="7" name="Group 86">
              <a:extLst>
                <a:ext uri="{FF2B5EF4-FFF2-40B4-BE49-F238E27FC236}">
                  <a16:creationId xmlns:a16="http://schemas.microsoft.com/office/drawing/2014/main" xmlns="" id="{8641ECD2-9A78-8549-91E2-EB0A86D15D1B}"/>
                </a:ext>
              </a:extLst>
            </p:cNvPr>
            <p:cNvGrpSpPr/>
            <p:nvPr/>
          </p:nvGrpSpPr>
          <p:grpSpPr>
            <a:xfrm>
              <a:off x="17888722" y="4666736"/>
              <a:ext cx="3184393" cy="5574141"/>
              <a:chOff x="8150343" y="3879029"/>
              <a:chExt cx="1834109" cy="3210528"/>
            </a:xfrm>
          </p:grpSpPr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xmlns="" id="{E79C853B-EC77-604C-BAF2-3ABD52385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0343" y="4540512"/>
                <a:ext cx="1834109" cy="1783998"/>
              </a:xfrm>
              <a:custGeom>
                <a:avLst/>
                <a:gdLst>
                  <a:gd name="T0" fmla="*/ 2020 w 2423"/>
                  <a:gd name="T1" fmla="*/ 807 h 2356"/>
                  <a:gd name="T2" fmla="*/ 2020 w 2423"/>
                  <a:gd name="T3" fmla="*/ 807 h 2356"/>
                  <a:gd name="T4" fmla="*/ 2086 w 2423"/>
                  <a:gd name="T5" fmla="*/ 605 h 2356"/>
                  <a:gd name="T6" fmla="*/ 1548 w 2423"/>
                  <a:gd name="T7" fmla="*/ 67 h 2356"/>
                  <a:gd name="T8" fmla="*/ 1346 w 2423"/>
                  <a:gd name="T9" fmla="*/ 135 h 2356"/>
                  <a:gd name="T10" fmla="*/ 1010 w 2423"/>
                  <a:gd name="T11" fmla="*/ 0 h 2356"/>
                  <a:gd name="T12" fmla="*/ 538 w 2423"/>
                  <a:gd name="T13" fmla="*/ 538 h 2356"/>
                  <a:gd name="T14" fmla="*/ 538 w 2423"/>
                  <a:gd name="T15" fmla="*/ 605 h 2356"/>
                  <a:gd name="T16" fmla="*/ 0 w 2423"/>
                  <a:gd name="T17" fmla="*/ 1143 h 2356"/>
                  <a:gd name="T18" fmla="*/ 202 w 2423"/>
                  <a:gd name="T19" fmla="*/ 1614 h 2356"/>
                  <a:gd name="T20" fmla="*/ 202 w 2423"/>
                  <a:gd name="T21" fmla="*/ 1681 h 2356"/>
                  <a:gd name="T22" fmla="*/ 741 w 2423"/>
                  <a:gd name="T23" fmla="*/ 2219 h 2356"/>
                  <a:gd name="T24" fmla="*/ 1010 w 2423"/>
                  <a:gd name="T25" fmla="*/ 2152 h 2356"/>
                  <a:gd name="T26" fmla="*/ 1481 w 2423"/>
                  <a:gd name="T27" fmla="*/ 2355 h 2356"/>
                  <a:gd name="T28" fmla="*/ 2020 w 2423"/>
                  <a:gd name="T29" fmla="*/ 1817 h 2356"/>
                  <a:gd name="T30" fmla="*/ 2020 w 2423"/>
                  <a:gd name="T31" fmla="*/ 1817 h 2356"/>
                  <a:gd name="T32" fmla="*/ 2422 w 2423"/>
                  <a:gd name="T33" fmla="*/ 1278 h 2356"/>
                  <a:gd name="T34" fmla="*/ 2020 w 2423"/>
                  <a:gd name="T35" fmla="*/ 807 h 2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23" h="2356">
                    <a:moveTo>
                      <a:pt x="2020" y="807"/>
                    </a:moveTo>
                    <a:lnTo>
                      <a:pt x="2020" y="807"/>
                    </a:lnTo>
                    <a:cubicBezTo>
                      <a:pt x="2086" y="740"/>
                      <a:pt x="2086" y="674"/>
                      <a:pt x="2086" y="605"/>
                    </a:cubicBezTo>
                    <a:cubicBezTo>
                      <a:pt x="2086" y="269"/>
                      <a:pt x="1884" y="67"/>
                      <a:pt x="1548" y="67"/>
                    </a:cubicBezTo>
                    <a:cubicBezTo>
                      <a:pt x="1481" y="67"/>
                      <a:pt x="1415" y="67"/>
                      <a:pt x="1346" y="135"/>
                    </a:cubicBezTo>
                    <a:cubicBezTo>
                      <a:pt x="1279" y="67"/>
                      <a:pt x="1145" y="0"/>
                      <a:pt x="1010" y="0"/>
                    </a:cubicBezTo>
                    <a:cubicBezTo>
                      <a:pt x="741" y="0"/>
                      <a:pt x="538" y="269"/>
                      <a:pt x="538" y="538"/>
                    </a:cubicBezTo>
                    <a:cubicBezTo>
                      <a:pt x="538" y="605"/>
                      <a:pt x="538" y="605"/>
                      <a:pt x="538" y="605"/>
                    </a:cubicBezTo>
                    <a:cubicBezTo>
                      <a:pt x="202" y="674"/>
                      <a:pt x="0" y="874"/>
                      <a:pt x="0" y="1143"/>
                    </a:cubicBezTo>
                    <a:cubicBezTo>
                      <a:pt x="0" y="1345"/>
                      <a:pt x="69" y="1481"/>
                      <a:pt x="202" y="1614"/>
                    </a:cubicBezTo>
                    <a:lnTo>
                      <a:pt x="202" y="1681"/>
                    </a:lnTo>
                    <a:cubicBezTo>
                      <a:pt x="202" y="1950"/>
                      <a:pt x="471" y="2219"/>
                      <a:pt x="741" y="2219"/>
                    </a:cubicBezTo>
                    <a:cubicBezTo>
                      <a:pt x="876" y="2219"/>
                      <a:pt x="943" y="2152"/>
                      <a:pt x="1010" y="2152"/>
                    </a:cubicBezTo>
                    <a:cubicBezTo>
                      <a:pt x="1145" y="2288"/>
                      <a:pt x="1279" y="2355"/>
                      <a:pt x="1481" y="2355"/>
                    </a:cubicBezTo>
                    <a:cubicBezTo>
                      <a:pt x="1750" y="2355"/>
                      <a:pt x="2020" y="2152"/>
                      <a:pt x="2020" y="1817"/>
                    </a:cubicBezTo>
                    <a:lnTo>
                      <a:pt x="2020" y="1817"/>
                    </a:lnTo>
                    <a:cubicBezTo>
                      <a:pt x="2222" y="1750"/>
                      <a:pt x="2422" y="1548"/>
                      <a:pt x="2422" y="1278"/>
                    </a:cubicBezTo>
                    <a:cubicBezTo>
                      <a:pt x="2422" y="1076"/>
                      <a:pt x="2222" y="874"/>
                      <a:pt x="2020" y="807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xmlns="" id="{7ABA733F-0E7C-F64D-8162-212F8D73D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0343" y="3879029"/>
                <a:ext cx="1834109" cy="1783998"/>
              </a:xfrm>
              <a:custGeom>
                <a:avLst/>
                <a:gdLst>
                  <a:gd name="T0" fmla="*/ 2020 w 2423"/>
                  <a:gd name="T1" fmla="*/ 807 h 2356"/>
                  <a:gd name="T2" fmla="*/ 2020 w 2423"/>
                  <a:gd name="T3" fmla="*/ 807 h 2356"/>
                  <a:gd name="T4" fmla="*/ 2086 w 2423"/>
                  <a:gd name="T5" fmla="*/ 538 h 2356"/>
                  <a:gd name="T6" fmla="*/ 1548 w 2423"/>
                  <a:gd name="T7" fmla="*/ 67 h 2356"/>
                  <a:gd name="T8" fmla="*/ 1346 w 2423"/>
                  <a:gd name="T9" fmla="*/ 67 h 2356"/>
                  <a:gd name="T10" fmla="*/ 1010 w 2423"/>
                  <a:gd name="T11" fmla="*/ 0 h 2356"/>
                  <a:gd name="T12" fmla="*/ 538 w 2423"/>
                  <a:gd name="T13" fmla="*/ 538 h 2356"/>
                  <a:gd name="T14" fmla="*/ 538 w 2423"/>
                  <a:gd name="T15" fmla="*/ 605 h 2356"/>
                  <a:gd name="T16" fmla="*/ 0 w 2423"/>
                  <a:gd name="T17" fmla="*/ 1143 h 2356"/>
                  <a:gd name="T18" fmla="*/ 202 w 2423"/>
                  <a:gd name="T19" fmla="*/ 1548 h 2356"/>
                  <a:gd name="T20" fmla="*/ 202 w 2423"/>
                  <a:gd name="T21" fmla="*/ 1681 h 2356"/>
                  <a:gd name="T22" fmla="*/ 741 w 2423"/>
                  <a:gd name="T23" fmla="*/ 2219 h 2356"/>
                  <a:gd name="T24" fmla="*/ 1010 w 2423"/>
                  <a:gd name="T25" fmla="*/ 2086 h 2356"/>
                  <a:gd name="T26" fmla="*/ 1481 w 2423"/>
                  <a:gd name="T27" fmla="*/ 2355 h 2356"/>
                  <a:gd name="T28" fmla="*/ 2020 w 2423"/>
                  <a:gd name="T29" fmla="*/ 1817 h 2356"/>
                  <a:gd name="T30" fmla="*/ 2020 w 2423"/>
                  <a:gd name="T31" fmla="*/ 1748 h 2356"/>
                  <a:gd name="T32" fmla="*/ 2422 w 2423"/>
                  <a:gd name="T33" fmla="*/ 1278 h 2356"/>
                  <a:gd name="T34" fmla="*/ 2020 w 2423"/>
                  <a:gd name="T35" fmla="*/ 807 h 2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23" h="2356">
                    <a:moveTo>
                      <a:pt x="2020" y="807"/>
                    </a:moveTo>
                    <a:lnTo>
                      <a:pt x="2020" y="807"/>
                    </a:lnTo>
                    <a:cubicBezTo>
                      <a:pt x="2086" y="740"/>
                      <a:pt x="2086" y="671"/>
                      <a:pt x="2086" y="538"/>
                    </a:cubicBezTo>
                    <a:cubicBezTo>
                      <a:pt x="2086" y="269"/>
                      <a:pt x="1884" y="67"/>
                      <a:pt x="1548" y="67"/>
                    </a:cubicBezTo>
                    <a:cubicBezTo>
                      <a:pt x="1481" y="67"/>
                      <a:pt x="1415" y="67"/>
                      <a:pt x="1346" y="67"/>
                    </a:cubicBezTo>
                    <a:cubicBezTo>
                      <a:pt x="1279" y="0"/>
                      <a:pt x="1145" y="0"/>
                      <a:pt x="1010" y="0"/>
                    </a:cubicBezTo>
                    <a:cubicBezTo>
                      <a:pt x="741" y="0"/>
                      <a:pt x="538" y="202"/>
                      <a:pt x="538" y="538"/>
                    </a:cubicBezTo>
                    <a:lnTo>
                      <a:pt x="538" y="605"/>
                    </a:lnTo>
                    <a:cubicBezTo>
                      <a:pt x="202" y="605"/>
                      <a:pt x="0" y="874"/>
                      <a:pt x="0" y="1143"/>
                    </a:cubicBezTo>
                    <a:cubicBezTo>
                      <a:pt x="0" y="1278"/>
                      <a:pt x="69" y="1479"/>
                      <a:pt x="202" y="1548"/>
                    </a:cubicBezTo>
                    <a:cubicBezTo>
                      <a:pt x="202" y="1614"/>
                      <a:pt x="202" y="1614"/>
                      <a:pt x="202" y="1681"/>
                    </a:cubicBezTo>
                    <a:cubicBezTo>
                      <a:pt x="202" y="1950"/>
                      <a:pt x="471" y="2219"/>
                      <a:pt x="741" y="2219"/>
                    </a:cubicBezTo>
                    <a:cubicBezTo>
                      <a:pt x="876" y="2219"/>
                      <a:pt x="943" y="2152"/>
                      <a:pt x="1010" y="2086"/>
                    </a:cubicBezTo>
                    <a:cubicBezTo>
                      <a:pt x="1145" y="2219"/>
                      <a:pt x="1279" y="2355"/>
                      <a:pt x="1481" y="2355"/>
                    </a:cubicBezTo>
                    <a:cubicBezTo>
                      <a:pt x="1750" y="2355"/>
                      <a:pt x="2020" y="2086"/>
                      <a:pt x="2020" y="1817"/>
                    </a:cubicBezTo>
                    <a:cubicBezTo>
                      <a:pt x="2020" y="1817"/>
                      <a:pt x="2020" y="1817"/>
                      <a:pt x="2020" y="1748"/>
                    </a:cubicBezTo>
                    <a:cubicBezTo>
                      <a:pt x="2222" y="1748"/>
                      <a:pt x="2422" y="1548"/>
                      <a:pt x="2422" y="1278"/>
                    </a:cubicBezTo>
                    <a:cubicBezTo>
                      <a:pt x="2422" y="1009"/>
                      <a:pt x="2222" y="874"/>
                      <a:pt x="2020" y="807"/>
                    </a:cubicBezTo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xmlns="" id="{0EDA1A87-BA52-6A4C-9101-62AEAAF27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5278" y="5101770"/>
                <a:ext cx="561258" cy="1987787"/>
              </a:xfrm>
              <a:custGeom>
                <a:avLst/>
                <a:gdLst>
                  <a:gd name="T0" fmla="*/ 741 w 742"/>
                  <a:gd name="T1" fmla="*/ 874 h 2625"/>
                  <a:gd name="T2" fmla="*/ 472 w 742"/>
                  <a:gd name="T3" fmla="*/ 1143 h 2625"/>
                  <a:gd name="T4" fmla="*/ 472 w 742"/>
                  <a:gd name="T5" fmla="*/ 605 h 2625"/>
                  <a:gd name="T6" fmla="*/ 741 w 742"/>
                  <a:gd name="T7" fmla="*/ 269 h 2625"/>
                  <a:gd name="T8" fmla="*/ 472 w 742"/>
                  <a:gd name="T9" fmla="*/ 538 h 2625"/>
                  <a:gd name="T10" fmla="*/ 403 w 742"/>
                  <a:gd name="T11" fmla="*/ 0 h 2625"/>
                  <a:gd name="T12" fmla="*/ 403 w 742"/>
                  <a:gd name="T13" fmla="*/ 403 h 2625"/>
                  <a:gd name="T14" fmla="*/ 133 w 742"/>
                  <a:gd name="T15" fmla="*/ 134 h 2625"/>
                  <a:gd name="T16" fmla="*/ 403 w 742"/>
                  <a:gd name="T17" fmla="*/ 472 h 2625"/>
                  <a:gd name="T18" fmla="*/ 403 w 742"/>
                  <a:gd name="T19" fmla="*/ 941 h 2625"/>
                  <a:gd name="T20" fmla="*/ 0 w 742"/>
                  <a:gd name="T21" fmla="*/ 538 h 2625"/>
                  <a:gd name="T22" fmla="*/ 403 w 742"/>
                  <a:gd name="T23" fmla="*/ 941 h 2625"/>
                  <a:gd name="T24" fmla="*/ 403 w 742"/>
                  <a:gd name="T25" fmla="*/ 1479 h 2625"/>
                  <a:gd name="T26" fmla="*/ 0 w 742"/>
                  <a:gd name="T27" fmla="*/ 1143 h 2625"/>
                  <a:gd name="T28" fmla="*/ 403 w 742"/>
                  <a:gd name="T29" fmla="*/ 1548 h 2625"/>
                  <a:gd name="T30" fmla="*/ 336 w 742"/>
                  <a:gd name="T31" fmla="*/ 2624 h 2625"/>
                  <a:gd name="T32" fmla="*/ 538 w 742"/>
                  <a:gd name="T33" fmla="*/ 2624 h 2625"/>
                  <a:gd name="T34" fmla="*/ 472 w 742"/>
                  <a:gd name="T35" fmla="*/ 1210 h 2625"/>
                  <a:gd name="T36" fmla="*/ 741 w 742"/>
                  <a:gd name="T37" fmla="*/ 874 h 2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2" h="2625">
                    <a:moveTo>
                      <a:pt x="741" y="874"/>
                    </a:moveTo>
                    <a:lnTo>
                      <a:pt x="472" y="1143"/>
                    </a:lnTo>
                    <a:lnTo>
                      <a:pt x="472" y="605"/>
                    </a:lnTo>
                    <a:lnTo>
                      <a:pt x="741" y="269"/>
                    </a:lnTo>
                    <a:lnTo>
                      <a:pt x="472" y="538"/>
                    </a:lnTo>
                    <a:lnTo>
                      <a:pt x="403" y="0"/>
                    </a:lnTo>
                    <a:lnTo>
                      <a:pt x="403" y="403"/>
                    </a:lnTo>
                    <a:lnTo>
                      <a:pt x="133" y="134"/>
                    </a:lnTo>
                    <a:lnTo>
                      <a:pt x="403" y="472"/>
                    </a:lnTo>
                    <a:lnTo>
                      <a:pt x="403" y="941"/>
                    </a:lnTo>
                    <a:lnTo>
                      <a:pt x="0" y="538"/>
                    </a:lnTo>
                    <a:lnTo>
                      <a:pt x="403" y="941"/>
                    </a:lnTo>
                    <a:lnTo>
                      <a:pt x="403" y="1479"/>
                    </a:lnTo>
                    <a:lnTo>
                      <a:pt x="0" y="1143"/>
                    </a:lnTo>
                    <a:lnTo>
                      <a:pt x="403" y="1548"/>
                    </a:lnTo>
                    <a:lnTo>
                      <a:pt x="336" y="2624"/>
                    </a:lnTo>
                    <a:lnTo>
                      <a:pt x="538" y="2624"/>
                    </a:lnTo>
                    <a:lnTo>
                      <a:pt x="472" y="1210"/>
                    </a:lnTo>
                    <a:lnTo>
                      <a:pt x="741" y="874"/>
                    </a:lnTo>
                  </a:path>
                </a:pathLst>
              </a:custGeom>
              <a:solidFill>
                <a:srgbClr val="A97C5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85"/>
            <p:cNvGrpSpPr/>
            <p:nvPr/>
          </p:nvGrpSpPr>
          <p:grpSpPr>
            <a:xfrm>
              <a:off x="17110651" y="4228351"/>
              <a:ext cx="5051973" cy="6016818"/>
              <a:chOff x="17110651" y="4228351"/>
              <a:chExt cx="5051973" cy="6016818"/>
            </a:xfrm>
          </p:grpSpPr>
          <p:grpSp>
            <p:nvGrpSpPr>
              <p:cNvPr id="9" name="Group 87">
                <a:extLst>
                  <a:ext uri="{FF2B5EF4-FFF2-40B4-BE49-F238E27FC236}">
                    <a16:creationId xmlns:a16="http://schemas.microsoft.com/office/drawing/2014/main" xmlns="" id="{86685CD0-2D8D-1643-9EEA-9F3CFAA95866}"/>
                  </a:ext>
                </a:extLst>
              </p:cNvPr>
              <p:cNvGrpSpPr/>
              <p:nvPr/>
            </p:nvGrpSpPr>
            <p:grpSpPr>
              <a:xfrm>
                <a:off x="17110651" y="4228351"/>
                <a:ext cx="3567996" cy="6016818"/>
                <a:chOff x="9203805" y="4228351"/>
                <a:chExt cx="3567996" cy="6016818"/>
              </a:xfrm>
            </p:grpSpPr>
            <p:sp>
              <p:nvSpPr>
                <p:cNvPr id="29" name="Freeform 52">
                  <a:extLst>
                    <a:ext uri="{FF2B5EF4-FFF2-40B4-BE49-F238E27FC236}">
                      <a16:creationId xmlns:a16="http://schemas.microsoft.com/office/drawing/2014/main" xmlns="" id="{F13EB480-5E4E-5940-854D-8D68C4575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3676" y="10091491"/>
                  <a:ext cx="765049" cy="153678"/>
                </a:xfrm>
                <a:custGeom>
                  <a:avLst/>
                  <a:gdLst>
                    <a:gd name="T0" fmla="*/ 874 w 1010"/>
                    <a:gd name="T1" fmla="*/ 0 h 203"/>
                    <a:gd name="T2" fmla="*/ 874 w 1010"/>
                    <a:gd name="T3" fmla="*/ 0 h 203"/>
                    <a:gd name="T4" fmla="*/ 133 w 1010"/>
                    <a:gd name="T5" fmla="*/ 0 h 203"/>
                    <a:gd name="T6" fmla="*/ 0 w 1010"/>
                    <a:gd name="T7" fmla="*/ 135 h 203"/>
                    <a:gd name="T8" fmla="*/ 0 w 1010"/>
                    <a:gd name="T9" fmla="*/ 202 h 203"/>
                    <a:gd name="T10" fmla="*/ 1009 w 1010"/>
                    <a:gd name="T11" fmla="*/ 202 h 203"/>
                    <a:gd name="T12" fmla="*/ 1009 w 1010"/>
                    <a:gd name="T13" fmla="*/ 135 h 203"/>
                    <a:gd name="T14" fmla="*/ 874 w 1010"/>
                    <a:gd name="T1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10" h="203">
                      <a:moveTo>
                        <a:pt x="874" y="0"/>
                      </a:moveTo>
                      <a:lnTo>
                        <a:pt x="874" y="0"/>
                      </a:ln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66" y="0"/>
                        <a:pt x="0" y="69"/>
                        <a:pt x="0" y="135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cubicBezTo>
                        <a:pt x="1009" y="202"/>
                        <a:pt x="1009" y="202"/>
                        <a:pt x="1009" y="202"/>
                      </a:cubicBezTo>
                      <a:cubicBezTo>
                        <a:pt x="1009" y="135"/>
                        <a:pt x="1009" y="135"/>
                        <a:pt x="1009" y="135"/>
                      </a:cubicBezTo>
                      <a:cubicBezTo>
                        <a:pt x="1009" y="69"/>
                        <a:pt x="940" y="0"/>
                        <a:pt x="874" y="0"/>
                      </a:cubicBezTo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Freeform 53">
                  <a:extLst>
                    <a:ext uri="{FF2B5EF4-FFF2-40B4-BE49-F238E27FC236}">
                      <a16:creationId xmlns:a16="http://schemas.microsoft.com/office/drawing/2014/main" xmlns="" id="{F9C6571F-F79E-EA41-9F5E-911D16B90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87578" y="6319704"/>
                  <a:ext cx="253902" cy="3771787"/>
                </a:xfrm>
                <a:custGeom>
                  <a:avLst/>
                  <a:gdLst>
                    <a:gd name="T0" fmla="*/ 336 w 337"/>
                    <a:gd name="T1" fmla="*/ 4977 h 4978"/>
                    <a:gd name="T2" fmla="*/ 0 w 337"/>
                    <a:gd name="T3" fmla="*/ 4977 h 4978"/>
                    <a:gd name="T4" fmla="*/ 136 w 337"/>
                    <a:gd name="T5" fmla="*/ 0 h 4978"/>
                    <a:gd name="T6" fmla="*/ 203 w 337"/>
                    <a:gd name="T7" fmla="*/ 0 h 4978"/>
                    <a:gd name="T8" fmla="*/ 336 w 337"/>
                    <a:gd name="T9" fmla="*/ 4977 h 49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7" h="4978">
                      <a:moveTo>
                        <a:pt x="336" y="4977"/>
                      </a:moveTo>
                      <a:lnTo>
                        <a:pt x="0" y="4977"/>
                      </a:lnTo>
                      <a:lnTo>
                        <a:pt x="136" y="0"/>
                      </a:lnTo>
                      <a:lnTo>
                        <a:pt x="203" y="0"/>
                      </a:lnTo>
                      <a:lnTo>
                        <a:pt x="336" y="4977"/>
                      </a:ln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Freeform 54">
                  <a:extLst>
                    <a:ext uri="{FF2B5EF4-FFF2-40B4-BE49-F238E27FC236}">
                      <a16:creationId xmlns:a16="http://schemas.microsoft.com/office/drawing/2014/main" xmlns="" id="{825FCEA8-8686-2C4D-9CEB-EC2C575FDE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87578" y="4228351"/>
                  <a:ext cx="203791" cy="2091353"/>
                </a:xfrm>
                <a:custGeom>
                  <a:avLst/>
                  <a:gdLst>
                    <a:gd name="T0" fmla="*/ 270 w 271"/>
                    <a:gd name="T1" fmla="*/ 1348 h 2761"/>
                    <a:gd name="T2" fmla="*/ 270 w 271"/>
                    <a:gd name="T3" fmla="*/ 1348 h 2761"/>
                    <a:gd name="T4" fmla="*/ 136 w 271"/>
                    <a:gd name="T5" fmla="*/ 2760 h 2761"/>
                    <a:gd name="T6" fmla="*/ 0 w 271"/>
                    <a:gd name="T7" fmla="*/ 1348 h 2761"/>
                    <a:gd name="T8" fmla="*/ 136 w 271"/>
                    <a:gd name="T9" fmla="*/ 0 h 2761"/>
                    <a:gd name="T10" fmla="*/ 270 w 271"/>
                    <a:gd name="T11" fmla="*/ 1348 h 27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2761">
                      <a:moveTo>
                        <a:pt x="270" y="1348"/>
                      </a:moveTo>
                      <a:lnTo>
                        <a:pt x="270" y="1348"/>
                      </a:lnTo>
                      <a:cubicBezTo>
                        <a:pt x="270" y="2155"/>
                        <a:pt x="203" y="2760"/>
                        <a:pt x="136" y="2760"/>
                      </a:cubicBezTo>
                      <a:cubicBezTo>
                        <a:pt x="67" y="2760"/>
                        <a:pt x="0" y="2155"/>
                        <a:pt x="0" y="1348"/>
                      </a:cubicBezTo>
                      <a:cubicBezTo>
                        <a:pt x="0" y="607"/>
                        <a:pt x="67" y="0"/>
                        <a:pt x="136" y="0"/>
                      </a:cubicBezTo>
                      <a:cubicBezTo>
                        <a:pt x="203" y="0"/>
                        <a:pt x="270" y="607"/>
                        <a:pt x="270" y="1348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Freeform 55">
                  <a:extLst>
                    <a:ext uri="{FF2B5EF4-FFF2-40B4-BE49-F238E27FC236}">
                      <a16:creationId xmlns:a16="http://schemas.microsoft.com/office/drawing/2014/main" xmlns="" id="{C60212CF-AB13-5C43-89CF-83687B943A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03805" y="6269593"/>
                  <a:ext cx="1834111" cy="1272851"/>
                </a:xfrm>
                <a:custGeom>
                  <a:avLst/>
                  <a:gdLst>
                    <a:gd name="T0" fmla="*/ 1279 w 2423"/>
                    <a:gd name="T1" fmla="*/ 941 h 1682"/>
                    <a:gd name="T2" fmla="*/ 1279 w 2423"/>
                    <a:gd name="T3" fmla="*/ 941 h 1682"/>
                    <a:gd name="T4" fmla="*/ 66 w 2423"/>
                    <a:gd name="T5" fmla="*/ 1614 h 1682"/>
                    <a:gd name="T6" fmla="*/ 1143 w 2423"/>
                    <a:gd name="T7" fmla="*/ 738 h 1682"/>
                    <a:gd name="T8" fmla="*/ 2355 w 2423"/>
                    <a:gd name="T9" fmla="*/ 67 h 1682"/>
                    <a:gd name="T10" fmla="*/ 1279 w 2423"/>
                    <a:gd name="T11" fmla="*/ 941 h 1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23" h="1682">
                      <a:moveTo>
                        <a:pt x="1279" y="941"/>
                      </a:moveTo>
                      <a:lnTo>
                        <a:pt x="1279" y="941"/>
                      </a:lnTo>
                      <a:cubicBezTo>
                        <a:pt x="671" y="1412"/>
                        <a:pt x="133" y="1681"/>
                        <a:pt x="66" y="1614"/>
                      </a:cubicBezTo>
                      <a:cubicBezTo>
                        <a:pt x="0" y="1546"/>
                        <a:pt x="538" y="1210"/>
                        <a:pt x="1143" y="738"/>
                      </a:cubicBezTo>
                      <a:cubicBezTo>
                        <a:pt x="1748" y="336"/>
                        <a:pt x="2355" y="0"/>
                        <a:pt x="2355" y="67"/>
                      </a:cubicBezTo>
                      <a:cubicBezTo>
                        <a:pt x="2422" y="133"/>
                        <a:pt x="1950" y="538"/>
                        <a:pt x="1279" y="941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Freeform 56">
                  <a:extLst>
                    <a:ext uri="{FF2B5EF4-FFF2-40B4-BE49-F238E27FC236}">
                      <a16:creationId xmlns:a16="http://schemas.microsoft.com/office/drawing/2014/main" xmlns="" id="{0DF72435-2899-9444-A673-44717A423C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87803" y="6269593"/>
                  <a:ext cx="1783998" cy="1272851"/>
                </a:xfrm>
                <a:custGeom>
                  <a:avLst/>
                  <a:gdLst>
                    <a:gd name="T0" fmla="*/ 1077 w 2354"/>
                    <a:gd name="T1" fmla="*/ 941 h 1682"/>
                    <a:gd name="T2" fmla="*/ 1077 w 2354"/>
                    <a:gd name="T3" fmla="*/ 941 h 1682"/>
                    <a:gd name="T4" fmla="*/ 2353 w 2354"/>
                    <a:gd name="T5" fmla="*/ 1614 h 1682"/>
                    <a:gd name="T6" fmla="*/ 1277 w 2354"/>
                    <a:gd name="T7" fmla="*/ 738 h 1682"/>
                    <a:gd name="T8" fmla="*/ 0 w 2354"/>
                    <a:gd name="T9" fmla="*/ 67 h 1682"/>
                    <a:gd name="T10" fmla="*/ 1077 w 2354"/>
                    <a:gd name="T11" fmla="*/ 941 h 16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54" h="1682">
                      <a:moveTo>
                        <a:pt x="1077" y="941"/>
                      </a:moveTo>
                      <a:lnTo>
                        <a:pt x="1077" y="941"/>
                      </a:lnTo>
                      <a:cubicBezTo>
                        <a:pt x="1748" y="1412"/>
                        <a:pt x="2287" y="1681"/>
                        <a:pt x="2353" y="1614"/>
                      </a:cubicBezTo>
                      <a:cubicBezTo>
                        <a:pt x="2353" y="1546"/>
                        <a:pt x="1884" y="1210"/>
                        <a:pt x="1277" y="738"/>
                      </a:cubicBezTo>
                      <a:cubicBezTo>
                        <a:pt x="605" y="336"/>
                        <a:pt x="67" y="0"/>
                        <a:pt x="0" y="67"/>
                      </a:cubicBezTo>
                      <a:cubicBezTo>
                        <a:pt x="0" y="133"/>
                        <a:pt x="469" y="538"/>
                        <a:pt x="1077" y="941"/>
                      </a:cubicBez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Freeform 57">
                  <a:extLst>
                    <a:ext uri="{FF2B5EF4-FFF2-40B4-BE49-F238E27FC236}">
                      <a16:creationId xmlns:a16="http://schemas.microsoft.com/office/drawing/2014/main" xmlns="" id="{35CD2166-CBBB-1B44-B9BA-30D724402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7467" y="6166027"/>
                  <a:ext cx="304014" cy="307355"/>
                </a:xfrm>
                <a:custGeom>
                  <a:avLst/>
                  <a:gdLst>
                    <a:gd name="T0" fmla="*/ 402 w 403"/>
                    <a:gd name="T1" fmla="*/ 203 h 404"/>
                    <a:gd name="T2" fmla="*/ 402 w 403"/>
                    <a:gd name="T3" fmla="*/ 203 h 404"/>
                    <a:gd name="T4" fmla="*/ 202 w 403"/>
                    <a:gd name="T5" fmla="*/ 403 h 404"/>
                    <a:gd name="T6" fmla="*/ 0 w 403"/>
                    <a:gd name="T7" fmla="*/ 203 h 404"/>
                    <a:gd name="T8" fmla="*/ 202 w 403"/>
                    <a:gd name="T9" fmla="*/ 0 h 404"/>
                    <a:gd name="T10" fmla="*/ 402 w 403"/>
                    <a:gd name="T11" fmla="*/ 203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3" h="404">
                      <a:moveTo>
                        <a:pt x="402" y="203"/>
                      </a:moveTo>
                      <a:lnTo>
                        <a:pt x="402" y="203"/>
                      </a:lnTo>
                      <a:cubicBezTo>
                        <a:pt x="402" y="336"/>
                        <a:pt x="336" y="403"/>
                        <a:pt x="202" y="403"/>
                      </a:cubicBezTo>
                      <a:cubicBezTo>
                        <a:pt x="66" y="403"/>
                        <a:pt x="0" y="336"/>
                        <a:pt x="0" y="203"/>
                      </a:cubicBezTo>
                      <a:cubicBezTo>
                        <a:pt x="0" y="67"/>
                        <a:pt x="66" y="0"/>
                        <a:pt x="202" y="0"/>
                      </a:cubicBezTo>
                      <a:cubicBezTo>
                        <a:pt x="336" y="0"/>
                        <a:pt x="402" y="67"/>
                        <a:pt x="402" y="203"/>
                      </a:cubicBezTo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88">
                <a:extLst>
                  <a:ext uri="{FF2B5EF4-FFF2-40B4-BE49-F238E27FC236}">
                    <a16:creationId xmlns:a16="http://schemas.microsoft.com/office/drawing/2014/main" xmlns="" id="{3C535BAD-96B2-B84E-A807-FFFB5B974AAA}"/>
                  </a:ext>
                </a:extLst>
              </p:cNvPr>
              <p:cNvGrpSpPr/>
              <p:nvPr/>
            </p:nvGrpSpPr>
            <p:grpSpPr>
              <a:xfrm>
                <a:off x="20135042" y="8591643"/>
                <a:ext cx="2027582" cy="1653526"/>
                <a:chOff x="12228196" y="8160231"/>
                <a:chExt cx="2027582" cy="1653526"/>
              </a:xfrm>
            </p:grpSpPr>
            <p:sp>
              <p:nvSpPr>
                <p:cNvPr id="11" name="Freeform 32">
                  <a:extLst>
                    <a:ext uri="{FF2B5EF4-FFF2-40B4-BE49-F238E27FC236}">
                      <a16:creationId xmlns:a16="http://schemas.microsoft.com/office/drawing/2014/main" xmlns="" id="{974C7F4A-6E50-5D48-9630-322492D255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28196" y="8160231"/>
                  <a:ext cx="2027582" cy="1653526"/>
                </a:xfrm>
                <a:custGeom>
                  <a:avLst/>
                  <a:gdLst>
                    <a:gd name="T0" fmla="*/ 2556 w 2557"/>
                    <a:gd name="T1" fmla="*/ 1614 h 2087"/>
                    <a:gd name="T2" fmla="*/ 2556 w 2557"/>
                    <a:gd name="T3" fmla="*/ 0 h 2087"/>
                    <a:gd name="T4" fmla="*/ 0 w 2557"/>
                    <a:gd name="T5" fmla="*/ 0 h 2087"/>
                    <a:gd name="T6" fmla="*/ 0 w 2557"/>
                    <a:gd name="T7" fmla="*/ 1614 h 2087"/>
                    <a:gd name="T8" fmla="*/ 941 w 2557"/>
                    <a:gd name="T9" fmla="*/ 1614 h 2087"/>
                    <a:gd name="T10" fmla="*/ 941 w 2557"/>
                    <a:gd name="T11" fmla="*/ 1950 h 2087"/>
                    <a:gd name="T12" fmla="*/ 538 w 2557"/>
                    <a:gd name="T13" fmla="*/ 1950 h 2087"/>
                    <a:gd name="T14" fmla="*/ 538 w 2557"/>
                    <a:gd name="T15" fmla="*/ 2086 h 2087"/>
                    <a:gd name="T16" fmla="*/ 2018 w 2557"/>
                    <a:gd name="T17" fmla="*/ 2086 h 2087"/>
                    <a:gd name="T18" fmla="*/ 2018 w 2557"/>
                    <a:gd name="T19" fmla="*/ 1950 h 2087"/>
                    <a:gd name="T20" fmla="*/ 1682 w 2557"/>
                    <a:gd name="T21" fmla="*/ 1950 h 2087"/>
                    <a:gd name="T22" fmla="*/ 1682 w 2557"/>
                    <a:gd name="T23" fmla="*/ 1614 h 2087"/>
                    <a:gd name="T24" fmla="*/ 2556 w 2557"/>
                    <a:gd name="T25" fmla="*/ 1614 h 20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557" h="2087">
                      <a:moveTo>
                        <a:pt x="2556" y="1614"/>
                      </a:moveTo>
                      <a:lnTo>
                        <a:pt x="2556" y="0"/>
                      </a:lnTo>
                      <a:lnTo>
                        <a:pt x="0" y="0"/>
                      </a:lnTo>
                      <a:lnTo>
                        <a:pt x="0" y="1614"/>
                      </a:lnTo>
                      <a:lnTo>
                        <a:pt x="941" y="1614"/>
                      </a:lnTo>
                      <a:lnTo>
                        <a:pt x="941" y="1950"/>
                      </a:lnTo>
                      <a:lnTo>
                        <a:pt x="538" y="1950"/>
                      </a:lnTo>
                      <a:lnTo>
                        <a:pt x="538" y="2086"/>
                      </a:lnTo>
                      <a:lnTo>
                        <a:pt x="2018" y="2086"/>
                      </a:lnTo>
                      <a:lnTo>
                        <a:pt x="2018" y="1950"/>
                      </a:lnTo>
                      <a:lnTo>
                        <a:pt x="1682" y="1950"/>
                      </a:lnTo>
                      <a:lnTo>
                        <a:pt x="1682" y="1614"/>
                      </a:lnTo>
                      <a:lnTo>
                        <a:pt x="2556" y="1614"/>
                      </a:lnTo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90">
                  <a:extLst>
                    <a:ext uri="{FF2B5EF4-FFF2-40B4-BE49-F238E27FC236}">
                      <a16:creationId xmlns:a16="http://schemas.microsoft.com/office/drawing/2014/main" xmlns="" id="{9CBC61FF-2EBC-2643-A905-216D56B57656}"/>
                    </a:ext>
                  </a:extLst>
                </p:cNvPr>
                <p:cNvGrpSpPr/>
                <p:nvPr/>
              </p:nvGrpSpPr>
              <p:grpSpPr>
                <a:xfrm>
                  <a:off x="12330830" y="8279786"/>
                  <a:ext cx="1824985" cy="1061472"/>
                  <a:chOff x="10264209" y="6044328"/>
                  <a:chExt cx="1900013" cy="1061472"/>
                </a:xfrm>
                <a:solidFill>
                  <a:schemeClr val="accent1"/>
                </a:solidFill>
              </p:grpSpPr>
              <p:grpSp>
                <p:nvGrpSpPr>
                  <p:cNvPr id="13" name="Group 91">
                    <a:extLst>
                      <a:ext uri="{FF2B5EF4-FFF2-40B4-BE49-F238E27FC236}">
                        <a16:creationId xmlns:a16="http://schemas.microsoft.com/office/drawing/2014/main" xmlns="" id="{A84E90EF-D6D1-9540-8BAB-70B9734E7B4F}"/>
                      </a:ext>
                    </a:extLst>
                  </p:cNvPr>
                  <p:cNvGrpSpPr/>
                  <p:nvPr/>
                </p:nvGrpSpPr>
                <p:grpSpPr>
                  <a:xfrm>
                    <a:off x="10264209" y="6044328"/>
                    <a:ext cx="434454" cy="1061472"/>
                    <a:chOff x="10257749" y="6017136"/>
                    <a:chExt cx="434454" cy="1175955"/>
                  </a:xfrm>
                  <a:grpFill/>
                </p:grpSpPr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xmlns="" id="{15B9224F-FB32-2C47-8243-DC21F7CB1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017136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xmlns="" id="{0B6EB8AA-B1FD-B54D-87D5-9103764A0D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426378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xmlns="" id="{CBC7DAC4-7D6F-BD47-BBC3-EB469D18D3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835620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92">
                    <a:extLst>
                      <a:ext uri="{FF2B5EF4-FFF2-40B4-BE49-F238E27FC236}">
                        <a16:creationId xmlns:a16="http://schemas.microsoft.com/office/drawing/2014/main" xmlns="" id="{AC7D9C19-4A2A-A64A-9F6F-5696A4BE0E8F}"/>
                      </a:ext>
                    </a:extLst>
                  </p:cNvPr>
                  <p:cNvGrpSpPr/>
                  <p:nvPr/>
                </p:nvGrpSpPr>
                <p:grpSpPr>
                  <a:xfrm>
                    <a:off x="10756404" y="6044328"/>
                    <a:ext cx="434454" cy="1061472"/>
                    <a:chOff x="10257749" y="6017136"/>
                    <a:chExt cx="434454" cy="1175955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xmlns="" id="{F2B23C27-45C0-234F-8EAD-29BC3BF12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017136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xmlns="" id="{7C55ECD1-BC4C-BA44-B9DB-B3AFCD04B7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426378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xmlns="" id="{6869F288-A50C-C046-BEF9-34D2732A3E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835620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" name="Group 93">
                    <a:extLst>
                      <a:ext uri="{FF2B5EF4-FFF2-40B4-BE49-F238E27FC236}">
                        <a16:creationId xmlns:a16="http://schemas.microsoft.com/office/drawing/2014/main" xmlns="" id="{BD2021B3-56D2-6B49-B7E6-50C9D5E76090}"/>
                      </a:ext>
                    </a:extLst>
                  </p:cNvPr>
                  <p:cNvGrpSpPr/>
                  <p:nvPr/>
                </p:nvGrpSpPr>
                <p:grpSpPr>
                  <a:xfrm>
                    <a:off x="11243569" y="6044328"/>
                    <a:ext cx="434454" cy="1061472"/>
                    <a:chOff x="10257749" y="6017136"/>
                    <a:chExt cx="434454" cy="1175955"/>
                  </a:xfrm>
                  <a:grpFill/>
                </p:grpSpPr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xmlns="" id="{81FC6130-5C5D-3B4D-BEA4-B509067686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017136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xmlns="" id="{F26F3952-77C5-2B42-A878-A0529508F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426378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xmlns="" id="{EF5DE252-57F7-6744-A0B7-E99FA57BDD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835620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94">
                    <a:extLst>
                      <a:ext uri="{FF2B5EF4-FFF2-40B4-BE49-F238E27FC236}">
                        <a16:creationId xmlns:a16="http://schemas.microsoft.com/office/drawing/2014/main" xmlns="" id="{906CC953-CA94-2B48-A55E-DD9CAFDF2C17}"/>
                      </a:ext>
                    </a:extLst>
                  </p:cNvPr>
                  <p:cNvGrpSpPr/>
                  <p:nvPr/>
                </p:nvGrpSpPr>
                <p:grpSpPr>
                  <a:xfrm>
                    <a:off x="11729768" y="6044328"/>
                    <a:ext cx="434454" cy="1061472"/>
                    <a:chOff x="10257749" y="6017136"/>
                    <a:chExt cx="434454" cy="1175955"/>
                  </a:xfrm>
                  <a:grpFill/>
                </p:grpSpPr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xmlns="" id="{8E7EAE6D-D696-CE41-AFCD-849074BB8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017136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xmlns="" id="{BE8C61C6-A636-3149-8551-75A4FA07A7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426378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xmlns="" id="{7B9A924A-316F-CD4F-BFB4-B9021A752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7749" y="6835620"/>
                      <a:ext cx="434454" cy="357471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14646"/>
            <a:ext cx="1368118" cy="47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02" y="288169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URJA BIO SYSTEM PVT. LTD. 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DBE418D-C531-1540-A6C5-8324E1BA5AC3}"/>
              </a:ext>
            </a:extLst>
          </p:cNvPr>
          <p:cNvGrpSpPr/>
          <p:nvPr/>
        </p:nvGrpSpPr>
        <p:grpSpPr>
          <a:xfrm>
            <a:off x="585896" y="1753754"/>
            <a:ext cx="8286223" cy="4072093"/>
            <a:chOff x="1824274" y="5372964"/>
            <a:chExt cx="9282249" cy="76289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11B7131-216B-9440-B8EF-C8AD1F0E31D9}"/>
                </a:ext>
              </a:extLst>
            </p:cNvPr>
            <p:cNvGrpSpPr/>
            <p:nvPr/>
          </p:nvGrpSpPr>
          <p:grpSpPr>
            <a:xfrm>
              <a:off x="1824274" y="5372964"/>
              <a:ext cx="9257029" cy="1493740"/>
              <a:chOff x="1824274" y="4969868"/>
              <a:chExt cx="9257029" cy="149374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C89C8CB6-2DF6-CF48-A8A8-018FE8AFC0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4274" y="6463608"/>
                <a:ext cx="9171654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99147E77-03C4-BD4F-BBFF-7B2C173A2F1E}"/>
                  </a:ext>
                </a:extLst>
              </p:cNvPr>
              <p:cNvSpPr/>
              <p:nvPr/>
            </p:nvSpPr>
            <p:spPr>
              <a:xfrm>
                <a:off x="1909649" y="4969868"/>
                <a:ext cx="921224" cy="91349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B813EA34-E12E-ED4E-9D44-E78E060C9BC1}"/>
                  </a:ext>
                </a:extLst>
              </p:cNvPr>
              <p:cNvSpPr txBox="1"/>
              <p:nvPr/>
            </p:nvSpPr>
            <p:spPr>
              <a:xfrm>
                <a:off x="3361543" y="4969872"/>
                <a:ext cx="7719760" cy="1326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Palatino Linotype" pitchFamily="18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More than 250 installations of Biogas to power generation projects across India.</a:t>
                </a:r>
                <a:endParaRPr lang="en-US" sz="2000" b="1" dirty="0">
                  <a:latin typeface="Palatino Linotype" pitchFamily="18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E889B08-0387-1F4D-B6BF-D68EF9174DDF}"/>
                </a:ext>
              </a:extLst>
            </p:cNvPr>
            <p:cNvGrpSpPr/>
            <p:nvPr/>
          </p:nvGrpSpPr>
          <p:grpSpPr>
            <a:xfrm>
              <a:off x="1909649" y="7416698"/>
              <a:ext cx="9171655" cy="1305862"/>
              <a:chOff x="1909649" y="7100291"/>
              <a:chExt cx="9171655" cy="1305862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4D8AB5B6-DE41-6C45-8132-95B0B1A4F0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9649" y="8406153"/>
                <a:ext cx="9171654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0383D93-A78F-0142-BD19-1E287F6C25B2}"/>
                  </a:ext>
                </a:extLst>
              </p:cNvPr>
              <p:cNvSpPr/>
              <p:nvPr/>
            </p:nvSpPr>
            <p:spPr>
              <a:xfrm>
                <a:off x="1909649" y="7100291"/>
                <a:ext cx="921224" cy="102034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B1D6C146-BCE5-6849-B496-492CAFBCE14F}"/>
                  </a:ext>
                </a:extLst>
              </p:cNvPr>
              <p:cNvSpPr txBox="1"/>
              <p:nvPr/>
            </p:nvSpPr>
            <p:spPr>
              <a:xfrm>
                <a:off x="3361543" y="7100295"/>
                <a:ext cx="7719761" cy="749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Palatino Linotype" pitchFamily="18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15 Years extensive Experience  in waste treatment sector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74CD2FF-C231-C34E-A95E-2F49E540D159}"/>
                </a:ext>
              </a:extLst>
            </p:cNvPr>
            <p:cNvGrpSpPr/>
            <p:nvPr/>
          </p:nvGrpSpPr>
          <p:grpSpPr>
            <a:xfrm>
              <a:off x="1909649" y="9000297"/>
              <a:ext cx="9196874" cy="1902810"/>
              <a:chOff x="1909649" y="8800407"/>
              <a:chExt cx="9196874" cy="19028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F8F48C3D-E74A-6E4B-A06F-441CCA7384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4869" y="10694809"/>
                <a:ext cx="9171654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0A0901D-E5A9-4144-86D7-BAB16D87E11C}"/>
                  </a:ext>
                </a:extLst>
              </p:cNvPr>
              <p:cNvSpPr/>
              <p:nvPr/>
            </p:nvSpPr>
            <p:spPr>
              <a:xfrm>
                <a:off x="1909649" y="9238624"/>
                <a:ext cx="921224" cy="102638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E2EA274-609F-ED4A-9DDF-4E11BF97C9D3}"/>
                  </a:ext>
                </a:extLst>
              </p:cNvPr>
              <p:cNvSpPr txBox="1"/>
              <p:nvPr/>
            </p:nvSpPr>
            <p:spPr>
              <a:xfrm>
                <a:off x="3311965" y="8800407"/>
                <a:ext cx="7719761" cy="1902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7648">
                  <a:defRPr/>
                </a:pPr>
                <a:r>
                  <a:rPr lang="en-US" sz="2000" b="1" dirty="0">
                    <a:latin typeface="Palatino Linotype" pitchFamily="18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More Than 10,000 installation of Family size plants in Maharashtra</a:t>
                </a:r>
              </a:p>
              <a:p>
                <a:pPr defTabSz="1827648">
                  <a:defRPr/>
                </a:pPr>
                <a:endParaRPr lang="en-US" sz="2000" dirty="0" smtClean="0">
                  <a:latin typeface="Palatino Linotype" pitchFamily="18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CD289563-B99F-6F4A-826A-09079EAB81E2}"/>
                </a:ext>
              </a:extLst>
            </p:cNvPr>
            <p:cNvGrpSpPr/>
            <p:nvPr/>
          </p:nvGrpSpPr>
          <p:grpSpPr>
            <a:xfrm>
              <a:off x="1909649" y="11380216"/>
              <a:ext cx="9171654" cy="1621679"/>
              <a:chOff x="1909649" y="11276771"/>
              <a:chExt cx="9171654" cy="1621679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91AA6F56-7A6E-CE44-9099-7CA1866D29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9649" y="12898450"/>
                <a:ext cx="9171654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CCE037B1-6347-F44A-BAC2-5F4F49D61214}"/>
                  </a:ext>
                </a:extLst>
              </p:cNvPr>
              <p:cNvSpPr/>
              <p:nvPr/>
            </p:nvSpPr>
            <p:spPr>
              <a:xfrm>
                <a:off x="1909649" y="11378804"/>
                <a:ext cx="921224" cy="102638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F9A4596-254A-1B44-8C99-F87AA7622E7A}"/>
                  </a:ext>
                </a:extLst>
              </p:cNvPr>
              <p:cNvSpPr txBox="1"/>
              <p:nvPr/>
            </p:nvSpPr>
            <p:spPr>
              <a:xfrm>
                <a:off x="3361543" y="11276771"/>
                <a:ext cx="7719760" cy="1326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dirty="0">
                    <a:latin typeface="Palatino Linotype" pitchFamily="18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15 Projects for Community based biogas for </a:t>
                </a:r>
                <a:r>
                  <a:rPr lang="en-US" sz="2000" b="1" dirty="0" smtClean="0">
                    <a:latin typeface="Palatino Linotype" pitchFamily="18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Villages, 5 </a:t>
                </a:r>
                <a:r>
                  <a:rPr lang="en-US" sz="2000" b="1" dirty="0">
                    <a:latin typeface="Palatino Linotype" pitchFamily="18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CBG </a:t>
                </a:r>
                <a:r>
                  <a:rPr lang="en-US" sz="2000" b="1" dirty="0" smtClean="0">
                    <a:latin typeface="Palatino Linotype" pitchFamily="18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projects</a:t>
                </a:r>
                <a:endParaRPr lang="en-US" sz="2900" dirty="0">
                  <a:latin typeface="Palatino Linotype" pitchFamily="18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FCB0FD6-6DC6-E947-BB5B-396DC5486C8A}"/>
              </a:ext>
            </a:extLst>
          </p:cNvPr>
          <p:cNvGrpSpPr/>
          <p:nvPr/>
        </p:nvGrpSpPr>
        <p:grpSpPr>
          <a:xfrm>
            <a:off x="7391400" y="152400"/>
            <a:ext cx="1661477" cy="1468243"/>
            <a:chOff x="1513706" y="4046544"/>
            <a:chExt cx="10228874" cy="8051591"/>
          </a:xfrm>
        </p:grpSpPr>
        <p:sp>
          <p:nvSpPr>
            <p:cNvPr id="34" name="Freeform 1">
              <a:extLst>
                <a:ext uri="{FF2B5EF4-FFF2-40B4-BE49-F238E27FC236}">
                  <a16:creationId xmlns:a16="http://schemas.microsoft.com/office/drawing/2014/main" xmlns="" id="{2D1A696A-FD1B-F642-9B62-841342C81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706" y="8798947"/>
              <a:ext cx="1519680" cy="3296166"/>
            </a:xfrm>
            <a:custGeom>
              <a:avLst/>
              <a:gdLst>
                <a:gd name="T0" fmla="*/ 2219 w 2220"/>
                <a:gd name="T1" fmla="*/ 0 h 4813"/>
                <a:gd name="T2" fmla="*/ 0 w 2220"/>
                <a:gd name="T3" fmla="*/ 1187 h 4813"/>
                <a:gd name="T4" fmla="*/ 0 w 2220"/>
                <a:gd name="T5" fmla="*/ 4812 h 4813"/>
                <a:gd name="T6" fmla="*/ 2219 w 2220"/>
                <a:gd name="T7" fmla="*/ 4812 h 4813"/>
                <a:gd name="T8" fmla="*/ 2219 w 2220"/>
                <a:gd name="T9" fmla="*/ 0 h 4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0" h="4813">
                  <a:moveTo>
                    <a:pt x="2219" y="0"/>
                  </a:moveTo>
                  <a:lnTo>
                    <a:pt x="0" y="1187"/>
                  </a:lnTo>
                  <a:lnTo>
                    <a:pt x="0" y="4812"/>
                  </a:lnTo>
                  <a:lnTo>
                    <a:pt x="2219" y="4812"/>
                  </a:lnTo>
                  <a:lnTo>
                    <a:pt x="2219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2">
              <a:extLst>
                <a:ext uri="{FF2B5EF4-FFF2-40B4-BE49-F238E27FC236}">
                  <a16:creationId xmlns:a16="http://schemas.microsoft.com/office/drawing/2014/main" xmlns="" id="{4AB928A3-0F66-7A41-9545-7815869FD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386" y="8798947"/>
              <a:ext cx="963775" cy="3296166"/>
            </a:xfrm>
            <a:custGeom>
              <a:avLst/>
              <a:gdLst>
                <a:gd name="T0" fmla="*/ 1407 w 1408"/>
                <a:gd name="T1" fmla="*/ 4812 h 4813"/>
                <a:gd name="T2" fmla="*/ 0 w 1408"/>
                <a:gd name="T3" fmla="*/ 4812 h 4813"/>
                <a:gd name="T4" fmla="*/ 0 w 1408"/>
                <a:gd name="T5" fmla="*/ 0 h 4813"/>
                <a:gd name="T6" fmla="*/ 1407 w 1408"/>
                <a:gd name="T7" fmla="*/ 0 h 4813"/>
                <a:gd name="T8" fmla="*/ 1407 w 1408"/>
                <a:gd name="T9" fmla="*/ 4812 h 4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8" h="4813">
                  <a:moveTo>
                    <a:pt x="1407" y="4812"/>
                  </a:moveTo>
                  <a:lnTo>
                    <a:pt x="0" y="4812"/>
                  </a:lnTo>
                  <a:lnTo>
                    <a:pt x="0" y="0"/>
                  </a:lnTo>
                  <a:lnTo>
                    <a:pt x="1407" y="0"/>
                  </a:lnTo>
                  <a:lnTo>
                    <a:pt x="1407" y="4812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xmlns="" id="{32F47B45-5D82-8F45-A307-41E3EA4B6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693" y="9527064"/>
              <a:ext cx="2697964" cy="2571071"/>
            </a:xfrm>
            <a:custGeom>
              <a:avLst/>
              <a:gdLst>
                <a:gd name="T0" fmla="*/ 3938 w 3939"/>
                <a:gd name="T1" fmla="*/ 0 h 3751"/>
                <a:gd name="T2" fmla="*/ 0 w 3939"/>
                <a:gd name="T3" fmla="*/ 0 h 3751"/>
                <a:gd name="T4" fmla="*/ 0 w 3939"/>
                <a:gd name="T5" fmla="*/ 3750 h 3751"/>
                <a:gd name="T6" fmla="*/ 3938 w 3939"/>
                <a:gd name="T7" fmla="*/ 3750 h 3751"/>
                <a:gd name="T8" fmla="*/ 3938 w 3939"/>
                <a:gd name="T9" fmla="*/ 0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9" h="3751">
                  <a:moveTo>
                    <a:pt x="3938" y="0"/>
                  </a:moveTo>
                  <a:lnTo>
                    <a:pt x="0" y="0"/>
                  </a:lnTo>
                  <a:lnTo>
                    <a:pt x="0" y="3750"/>
                  </a:lnTo>
                  <a:lnTo>
                    <a:pt x="3938" y="3750"/>
                  </a:lnTo>
                  <a:lnTo>
                    <a:pt x="3938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xmlns="" id="{F4847348-CD95-BE48-99F4-A7673A7EF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9036" y="9527064"/>
              <a:ext cx="1456236" cy="2571071"/>
            </a:xfrm>
            <a:custGeom>
              <a:avLst/>
              <a:gdLst>
                <a:gd name="T0" fmla="*/ 2124 w 2125"/>
                <a:gd name="T1" fmla="*/ 3750 h 3751"/>
                <a:gd name="T2" fmla="*/ 0 w 2125"/>
                <a:gd name="T3" fmla="*/ 3750 h 3751"/>
                <a:gd name="T4" fmla="*/ 0 w 2125"/>
                <a:gd name="T5" fmla="*/ 0 h 3751"/>
                <a:gd name="T6" fmla="*/ 2124 w 2125"/>
                <a:gd name="T7" fmla="*/ 0 h 3751"/>
                <a:gd name="T8" fmla="*/ 2124 w 2125"/>
                <a:gd name="T9" fmla="*/ 3750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5" h="3751">
                  <a:moveTo>
                    <a:pt x="2124" y="3750"/>
                  </a:moveTo>
                  <a:lnTo>
                    <a:pt x="0" y="3750"/>
                  </a:lnTo>
                  <a:lnTo>
                    <a:pt x="0" y="0"/>
                  </a:lnTo>
                  <a:lnTo>
                    <a:pt x="2124" y="0"/>
                  </a:lnTo>
                  <a:lnTo>
                    <a:pt x="2124" y="375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xmlns="" id="{D293ED6F-325E-8344-A6BD-3ECCCCCD9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184" y="5608523"/>
              <a:ext cx="1755336" cy="3918541"/>
            </a:xfrm>
            <a:custGeom>
              <a:avLst/>
              <a:gdLst>
                <a:gd name="T0" fmla="*/ 2125 w 2563"/>
                <a:gd name="T1" fmla="*/ 0 h 5718"/>
                <a:gd name="T2" fmla="*/ 2125 w 2563"/>
                <a:gd name="T3" fmla="*/ 0 h 5718"/>
                <a:gd name="T4" fmla="*/ 437 w 2563"/>
                <a:gd name="T5" fmla="*/ 0 h 5718"/>
                <a:gd name="T6" fmla="*/ 437 w 2563"/>
                <a:gd name="T7" fmla="*/ 62 h 5718"/>
                <a:gd name="T8" fmla="*/ 0 w 2563"/>
                <a:gd name="T9" fmla="*/ 5717 h 5718"/>
                <a:gd name="T10" fmla="*/ 2562 w 2563"/>
                <a:gd name="T11" fmla="*/ 5717 h 5718"/>
                <a:gd name="T12" fmla="*/ 2125 w 2563"/>
                <a:gd name="T13" fmla="*/ 62 h 5718"/>
                <a:gd name="T14" fmla="*/ 2125 w 2563"/>
                <a:gd name="T15" fmla="*/ 0 h 5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3" h="5718">
                  <a:moveTo>
                    <a:pt x="2125" y="0"/>
                  </a:moveTo>
                  <a:lnTo>
                    <a:pt x="2125" y="0"/>
                  </a:lnTo>
                  <a:cubicBezTo>
                    <a:pt x="437" y="0"/>
                    <a:pt x="437" y="0"/>
                    <a:pt x="437" y="0"/>
                  </a:cubicBezTo>
                  <a:cubicBezTo>
                    <a:pt x="437" y="0"/>
                    <a:pt x="437" y="31"/>
                    <a:pt x="437" y="62"/>
                  </a:cubicBezTo>
                  <a:cubicBezTo>
                    <a:pt x="0" y="5717"/>
                    <a:pt x="0" y="5717"/>
                    <a:pt x="0" y="5717"/>
                  </a:cubicBezTo>
                  <a:cubicBezTo>
                    <a:pt x="2562" y="5717"/>
                    <a:pt x="2562" y="5717"/>
                    <a:pt x="2562" y="5717"/>
                  </a:cubicBezTo>
                  <a:cubicBezTo>
                    <a:pt x="2125" y="62"/>
                    <a:pt x="2125" y="62"/>
                    <a:pt x="2125" y="62"/>
                  </a:cubicBezTo>
                  <a:cubicBezTo>
                    <a:pt x="2125" y="31"/>
                    <a:pt x="2125" y="0"/>
                    <a:pt x="212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9D884D34-03B8-C141-B93A-AEF804F00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0332" y="5865327"/>
              <a:ext cx="1713041" cy="3447229"/>
            </a:xfrm>
            <a:custGeom>
              <a:avLst/>
              <a:gdLst>
                <a:gd name="T0" fmla="*/ 2282 w 2500"/>
                <a:gd name="T1" fmla="*/ 2000 h 5031"/>
                <a:gd name="T2" fmla="*/ 219 w 2500"/>
                <a:gd name="T3" fmla="*/ 2000 h 5031"/>
                <a:gd name="T4" fmla="*/ 157 w 2500"/>
                <a:gd name="T5" fmla="*/ 3031 h 5031"/>
                <a:gd name="T6" fmla="*/ 2375 w 2500"/>
                <a:gd name="T7" fmla="*/ 3031 h 5031"/>
                <a:gd name="T8" fmla="*/ 2282 w 2500"/>
                <a:gd name="T9" fmla="*/ 2000 h 5031"/>
                <a:gd name="T10" fmla="*/ 2437 w 2500"/>
                <a:gd name="T11" fmla="*/ 3967 h 5031"/>
                <a:gd name="T12" fmla="*/ 63 w 2500"/>
                <a:gd name="T13" fmla="*/ 3967 h 5031"/>
                <a:gd name="T14" fmla="*/ 0 w 2500"/>
                <a:gd name="T15" fmla="*/ 5030 h 5031"/>
                <a:gd name="T16" fmla="*/ 2499 w 2500"/>
                <a:gd name="T17" fmla="*/ 5030 h 5031"/>
                <a:gd name="T18" fmla="*/ 2437 w 2500"/>
                <a:gd name="T19" fmla="*/ 3967 h 5031"/>
                <a:gd name="T20" fmla="*/ 2125 w 2500"/>
                <a:gd name="T21" fmla="*/ 0 h 5031"/>
                <a:gd name="T22" fmla="*/ 375 w 2500"/>
                <a:gd name="T23" fmla="*/ 0 h 5031"/>
                <a:gd name="T24" fmla="*/ 313 w 2500"/>
                <a:gd name="T25" fmla="*/ 1031 h 5031"/>
                <a:gd name="T26" fmla="*/ 2219 w 2500"/>
                <a:gd name="T27" fmla="*/ 1031 h 5031"/>
                <a:gd name="T28" fmla="*/ 2125 w 2500"/>
                <a:gd name="T29" fmla="*/ 0 h 5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0" h="5031">
                  <a:moveTo>
                    <a:pt x="2282" y="2000"/>
                  </a:moveTo>
                  <a:lnTo>
                    <a:pt x="219" y="2000"/>
                  </a:lnTo>
                  <a:lnTo>
                    <a:pt x="157" y="3031"/>
                  </a:lnTo>
                  <a:lnTo>
                    <a:pt x="2375" y="3031"/>
                  </a:lnTo>
                  <a:lnTo>
                    <a:pt x="2282" y="2000"/>
                  </a:lnTo>
                  <a:close/>
                  <a:moveTo>
                    <a:pt x="2437" y="3967"/>
                  </a:moveTo>
                  <a:lnTo>
                    <a:pt x="63" y="3967"/>
                  </a:lnTo>
                  <a:lnTo>
                    <a:pt x="0" y="5030"/>
                  </a:lnTo>
                  <a:lnTo>
                    <a:pt x="2499" y="5030"/>
                  </a:lnTo>
                  <a:lnTo>
                    <a:pt x="2437" y="3967"/>
                  </a:lnTo>
                  <a:close/>
                  <a:moveTo>
                    <a:pt x="2125" y="0"/>
                  </a:moveTo>
                  <a:lnTo>
                    <a:pt x="375" y="0"/>
                  </a:lnTo>
                  <a:lnTo>
                    <a:pt x="313" y="1031"/>
                  </a:lnTo>
                  <a:lnTo>
                    <a:pt x="2219" y="1031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37C3854F-DDA5-BF40-9540-D4A986D34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263" y="9826167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15ECCF88-9ACF-594F-BCA9-560456F74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872" y="9826167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9B0AD077-2BD6-1049-A148-3B0FEB0EB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482" y="9826167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xmlns="" id="{70C630D4-8D2D-EA47-9C9D-6315DCD0B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092" y="9826167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xmlns="" id="{0F01C87F-6848-5444-AF3D-C332F766D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263" y="10702324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xmlns="" id="{F3FD8C85-5023-7B4B-9881-56EE625C4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872" y="10702324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xmlns="" id="{15FB1726-80F8-9040-8EAE-757A9EBAE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1482" y="10702324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xmlns="" id="{48797B02-652E-0B42-AE00-169E5A59C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092" y="10702324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xmlns="" id="{B48819D8-CC9D-2549-8AC7-DCDDF22BF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15" y="9868464"/>
              <a:ext cx="277953" cy="622374"/>
            </a:xfrm>
            <a:custGeom>
              <a:avLst/>
              <a:gdLst>
                <a:gd name="T0" fmla="*/ 406 w 407"/>
                <a:gd name="T1" fmla="*/ 907 h 908"/>
                <a:gd name="T2" fmla="*/ 0 w 407"/>
                <a:gd name="T3" fmla="*/ 907 h 908"/>
                <a:gd name="T4" fmla="*/ 0 w 407"/>
                <a:gd name="T5" fmla="*/ 0 h 908"/>
                <a:gd name="T6" fmla="*/ 406 w 407"/>
                <a:gd name="T7" fmla="*/ 0 h 908"/>
                <a:gd name="T8" fmla="*/ 406 w 407"/>
                <a:gd name="T9" fmla="*/ 9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8">
                  <a:moveTo>
                    <a:pt x="406" y="907"/>
                  </a:moveTo>
                  <a:lnTo>
                    <a:pt x="0" y="907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xmlns="" id="{6B068720-0D56-344C-9DE7-30C4B2B7A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931" y="9868464"/>
              <a:ext cx="277953" cy="622374"/>
            </a:xfrm>
            <a:custGeom>
              <a:avLst/>
              <a:gdLst>
                <a:gd name="T0" fmla="*/ 406 w 407"/>
                <a:gd name="T1" fmla="*/ 907 h 908"/>
                <a:gd name="T2" fmla="*/ 0 w 407"/>
                <a:gd name="T3" fmla="*/ 907 h 908"/>
                <a:gd name="T4" fmla="*/ 0 w 407"/>
                <a:gd name="T5" fmla="*/ 0 h 908"/>
                <a:gd name="T6" fmla="*/ 406 w 407"/>
                <a:gd name="T7" fmla="*/ 0 h 908"/>
                <a:gd name="T8" fmla="*/ 406 w 407"/>
                <a:gd name="T9" fmla="*/ 9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8">
                  <a:moveTo>
                    <a:pt x="406" y="907"/>
                  </a:moveTo>
                  <a:lnTo>
                    <a:pt x="0" y="907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xmlns="" id="{FC0C7624-24A9-D640-99AD-5B5AFE17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945" y="9868464"/>
              <a:ext cx="277953" cy="622374"/>
            </a:xfrm>
            <a:custGeom>
              <a:avLst/>
              <a:gdLst>
                <a:gd name="T0" fmla="*/ 406 w 407"/>
                <a:gd name="T1" fmla="*/ 907 h 908"/>
                <a:gd name="T2" fmla="*/ 0 w 407"/>
                <a:gd name="T3" fmla="*/ 907 h 908"/>
                <a:gd name="T4" fmla="*/ 0 w 407"/>
                <a:gd name="T5" fmla="*/ 0 h 908"/>
                <a:gd name="T6" fmla="*/ 406 w 407"/>
                <a:gd name="T7" fmla="*/ 0 h 908"/>
                <a:gd name="T8" fmla="*/ 406 w 407"/>
                <a:gd name="T9" fmla="*/ 9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8">
                  <a:moveTo>
                    <a:pt x="406" y="907"/>
                  </a:moveTo>
                  <a:lnTo>
                    <a:pt x="0" y="907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xmlns="" id="{7CE2449C-9E35-084D-AC94-FCF61E46D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15" y="10702324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xmlns="" id="{8A5D4578-4087-C14E-820A-8C8B8E466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931" y="10702324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xmlns="" id="{A0A71DF3-E3D1-094B-AE8B-9B06CCFD5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945" y="10702324"/>
              <a:ext cx="277953" cy="622374"/>
            </a:xfrm>
            <a:custGeom>
              <a:avLst/>
              <a:gdLst>
                <a:gd name="T0" fmla="*/ 406 w 407"/>
                <a:gd name="T1" fmla="*/ 906 h 907"/>
                <a:gd name="T2" fmla="*/ 0 w 407"/>
                <a:gd name="T3" fmla="*/ 906 h 907"/>
                <a:gd name="T4" fmla="*/ 0 w 407"/>
                <a:gd name="T5" fmla="*/ 0 h 907"/>
                <a:gd name="T6" fmla="*/ 406 w 407"/>
                <a:gd name="T7" fmla="*/ 0 h 907"/>
                <a:gd name="T8" fmla="*/ 406 w 407"/>
                <a:gd name="T9" fmla="*/ 906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907">
                  <a:moveTo>
                    <a:pt x="406" y="906"/>
                  </a:moveTo>
                  <a:lnTo>
                    <a:pt x="0" y="906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90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xmlns="" id="{212E1244-CB08-9445-97D0-DFBAAFDD7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382" y="8584439"/>
              <a:ext cx="3063531" cy="3510675"/>
            </a:xfrm>
            <a:custGeom>
              <a:avLst/>
              <a:gdLst>
                <a:gd name="T0" fmla="*/ 3782 w 4470"/>
                <a:gd name="T1" fmla="*/ 0 h 5126"/>
                <a:gd name="T2" fmla="*/ 3782 w 4470"/>
                <a:gd name="T3" fmla="*/ 0 h 5126"/>
                <a:gd name="T4" fmla="*/ 657 w 4470"/>
                <a:gd name="T5" fmla="*/ 0 h 5126"/>
                <a:gd name="T6" fmla="*/ 0 w 4470"/>
                <a:gd name="T7" fmla="*/ 688 h 5126"/>
                <a:gd name="T8" fmla="*/ 0 w 4470"/>
                <a:gd name="T9" fmla="*/ 5125 h 5126"/>
                <a:gd name="T10" fmla="*/ 4469 w 4470"/>
                <a:gd name="T11" fmla="*/ 5125 h 5126"/>
                <a:gd name="T12" fmla="*/ 4469 w 4470"/>
                <a:gd name="T13" fmla="*/ 688 h 5126"/>
                <a:gd name="T14" fmla="*/ 3782 w 4470"/>
                <a:gd name="T15" fmla="*/ 0 h 5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70" h="5126">
                  <a:moveTo>
                    <a:pt x="3782" y="0"/>
                  </a:moveTo>
                  <a:lnTo>
                    <a:pt x="3782" y="0"/>
                  </a:lnTo>
                  <a:cubicBezTo>
                    <a:pt x="657" y="0"/>
                    <a:pt x="657" y="0"/>
                    <a:pt x="657" y="0"/>
                  </a:cubicBezTo>
                  <a:cubicBezTo>
                    <a:pt x="282" y="0"/>
                    <a:pt x="0" y="313"/>
                    <a:pt x="0" y="688"/>
                  </a:cubicBezTo>
                  <a:cubicBezTo>
                    <a:pt x="0" y="5125"/>
                    <a:pt x="0" y="5125"/>
                    <a:pt x="0" y="5125"/>
                  </a:cubicBezTo>
                  <a:cubicBezTo>
                    <a:pt x="4469" y="5125"/>
                    <a:pt x="4469" y="5125"/>
                    <a:pt x="4469" y="5125"/>
                  </a:cubicBezTo>
                  <a:cubicBezTo>
                    <a:pt x="4469" y="688"/>
                    <a:pt x="4469" y="688"/>
                    <a:pt x="4469" y="688"/>
                  </a:cubicBezTo>
                  <a:cubicBezTo>
                    <a:pt x="4469" y="313"/>
                    <a:pt x="4157" y="0"/>
                    <a:pt x="378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xmlns="" id="{8CE4E5C3-AE71-F142-8143-038CDC939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5679" y="8584439"/>
              <a:ext cx="1456236" cy="3510675"/>
            </a:xfrm>
            <a:custGeom>
              <a:avLst/>
              <a:gdLst>
                <a:gd name="T0" fmla="*/ 1438 w 2126"/>
                <a:gd name="T1" fmla="*/ 0 h 5126"/>
                <a:gd name="T2" fmla="*/ 1438 w 2126"/>
                <a:gd name="T3" fmla="*/ 0 h 5126"/>
                <a:gd name="T4" fmla="*/ 656 w 2126"/>
                <a:gd name="T5" fmla="*/ 0 h 5126"/>
                <a:gd name="T6" fmla="*/ 0 w 2126"/>
                <a:gd name="T7" fmla="*/ 688 h 5126"/>
                <a:gd name="T8" fmla="*/ 0 w 2126"/>
                <a:gd name="T9" fmla="*/ 5125 h 5126"/>
                <a:gd name="T10" fmla="*/ 2125 w 2126"/>
                <a:gd name="T11" fmla="*/ 5125 h 5126"/>
                <a:gd name="T12" fmla="*/ 2125 w 2126"/>
                <a:gd name="T13" fmla="*/ 688 h 5126"/>
                <a:gd name="T14" fmla="*/ 1438 w 2126"/>
                <a:gd name="T15" fmla="*/ 0 h 5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6" h="5126">
                  <a:moveTo>
                    <a:pt x="1438" y="0"/>
                  </a:moveTo>
                  <a:lnTo>
                    <a:pt x="1438" y="0"/>
                  </a:lnTo>
                  <a:cubicBezTo>
                    <a:pt x="656" y="0"/>
                    <a:pt x="656" y="0"/>
                    <a:pt x="656" y="0"/>
                  </a:cubicBezTo>
                  <a:cubicBezTo>
                    <a:pt x="281" y="0"/>
                    <a:pt x="0" y="313"/>
                    <a:pt x="0" y="688"/>
                  </a:cubicBezTo>
                  <a:cubicBezTo>
                    <a:pt x="0" y="5125"/>
                    <a:pt x="0" y="5125"/>
                    <a:pt x="0" y="5125"/>
                  </a:cubicBezTo>
                  <a:cubicBezTo>
                    <a:pt x="2125" y="5125"/>
                    <a:pt x="2125" y="5125"/>
                    <a:pt x="2125" y="5125"/>
                  </a:cubicBezTo>
                  <a:cubicBezTo>
                    <a:pt x="2125" y="688"/>
                    <a:pt x="2125" y="688"/>
                    <a:pt x="2125" y="688"/>
                  </a:cubicBezTo>
                  <a:cubicBezTo>
                    <a:pt x="2125" y="313"/>
                    <a:pt x="1813" y="0"/>
                    <a:pt x="1438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xmlns="" id="{F449A665-750E-B146-88CA-D15DC0EE7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382" y="11067893"/>
              <a:ext cx="1607297" cy="302123"/>
            </a:xfrm>
            <a:custGeom>
              <a:avLst/>
              <a:gdLst>
                <a:gd name="T0" fmla="*/ 2344 w 2345"/>
                <a:gd name="T1" fmla="*/ 438 h 439"/>
                <a:gd name="T2" fmla="*/ 0 w 2345"/>
                <a:gd name="T3" fmla="*/ 438 h 439"/>
                <a:gd name="T4" fmla="*/ 0 w 2345"/>
                <a:gd name="T5" fmla="*/ 0 h 439"/>
                <a:gd name="T6" fmla="*/ 2344 w 2345"/>
                <a:gd name="T7" fmla="*/ 0 h 439"/>
                <a:gd name="T8" fmla="*/ 2344 w 2345"/>
                <a:gd name="T9" fmla="*/ 4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5" h="439">
                  <a:moveTo>
                    <a:pt x="2344" y="438"/>
                  </a:moveTo>
                  <a:lnTo>
                    <a:pt x="0" y="438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2344" y="438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xmlns="" id="{3D8C1381-AA41-C340-9DEA-F3610E07C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5679" y="11067893"/>
              <a:ext cx="1456236" cy="302123"/>
            </a:xfrm>
            <a:custGeom>
              <a:avLst/>
              <a:gdLst>
                <a:gd name="T0" fmla="*/ 2125 w 2126"/>
                <a:gd name="T1" fmla="*/ 438 h 439"/>
                <a:gd name="T2" fmla="*/ 0 w 2126"/>
                <a:gd name="T3" fmla="*/ 438 h 439"/>
                <a:gd name="T4" fmla="*/ 0 w 2126"/>
                <a:gd name="T5" fmla="*/ 0 h 439"/>
                <a:gd name="T6" fmla="*/ 2125 w 2126"/>
                <a:gd name="T7" fmla="*/ 0 h 439"/>
                <a:gd name="T8" fmla="*/ 2125 w 2126"/>
                <a:gd name="T9" fmla="*/ 438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6" h="439">
                  <a:moveTo>
                    <a:pt x="2125" y="438"/>
                  </a:moveTo>
                  <a:lnTo>
                    <a:pt x="0" y="438"/>
                  </a:lnTo>
                  <a:lnTo>
                    <a:pt x="0" y="0"/>
                  </a:lnTo>
                  <a:lnTo>
                    <a:pt x="2125" y="0"/>
                  </a:lnTo>
                  <a:lnTo>
                    <a:pt x="2125" y="438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xmlns="" id="{C3F6C848-E135-B448-BC2A-FD6A9F7B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8131" y="9034604"/>
              <a:ext cx="4474449" cy="2697961"/>
            </a:xfrm>
            <a:custGeom>
              <a:avLst/>
              <a:gdLst>
                <a:gd name="T0" fmla="*/ 5406 w 6532"/>
                <a:gd name="T1" fmla="*/ 3937 h 3938"/>
                <a:gd name="T2" fmla="*/ 5406 w 6532"/>
                <a:gd name="T3" fmla="*/ 3937 h 3938"/>
                <a:gd name="T4" fmla="*/ 0 w 6532"/>
                <a:gd name="T5" fmla="*/ 3937 h 3938"/>
                <a:gd name="T6" fmla="*/ 0 w 6532"/>
                <a:gd name="T7" fmla="*/ 3718 h 3938"/>
                <a:gd name="T8" fmla="*/ 5406 w 6532"/>
                <a:gd name="T9" fmla="*/ 3718 h 3938"/>
                <a:gd name="T10" fmla="*/ 6281 w 6532"/>
                <a:gd name="T11" fmla="*/ 2812 h 3938"/>
                <a:gd name="T12" fmla="*/ 6281 w 6532"/>
                <a:gd name="T13" fmla="*/ 1124 h 3938"/>
                <a:gd name="T14" fmla="*/ 5406 w 6532"/>
                <a:gd name="T15" fmla="*/ 218 h 3938"/>
                <a:gd name="T16" fmla="*/ 3875 w 6532"/>
                <a:gd name="T17" fmla="*/ 218 h 3938"/>
                <a:gd name="T18" fmla="*/ 3875 w 6532"/>
                <a:gd name="T19" fmla="*/ 0 h 3938"/>
                <a:gd name="T20" fmla="*/ 5406 w 6532"/>
                <a:gd name="T21" fmla="*/ 0 h 3938"/>
                <a:gd name="T22" fmla="*/ 6531 w 6532"/>
                <a:gd name="T23" fmla="*/ 1124 h 3938"/>
                <a:gd name="T24" fmla="*/ 6531 w 6532"/>
                <a:gd name="T25" fmla="*/ 2812 h 3938"/>
                <a:gd name="T26" fmla="*/ 5406 w 6532"/>
                <a:gd name="T27" fmla="*/ 3937 h 3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32" h="3938">
                  <a:moveTo>
                    <a:pt x="5406" y="3937"/>
                  </a:moveTo>
                  <a:lnTo>
                    <a:pt x="5406" y="3937"/>
                  </a:lnTo>
                  <a:cubicBezTo>
                    <a:pt x="0" y="3937"/>
                    <a:pt x="0" y="3937"/>
                    <a:pt x="0" y="3937"/>
                  </a:cubicBezTo>
                  <a:cubicBezTo>
                    <a:pt x="0" y="3718"/>
                    <a:pt x="0" y="3718"/>
                    <a:pt x="0" y="3718"/>
                  </a:cubicBezTo>
                  <a:cubicBezTo>
                    <a:pt x="5406" y="3718"/>
                    <a:pt x="5406" y="3718"/>
                    <a:pt x="5406" y="3718"/>
                  </a:cubicBezTo>
                  <a:cubicBezTo>
                    <a:pt x="5875" y="3718"/>
                    <a:pt x="6281" y="3312"/>
                    <a:pt x="6281" y="2812"/>
                  </a:cubicBezTo>
                  <a:cubicBezTo>
                    <a:pt x="6281" y="1124"/>
                    <a:pt x="6281" y="1124"/>
                    <a:pt x="6281" y="1124"/>
                  </a:cubicBezTo>
                  <a:cubicBezTo>
                    <a:pt x="6281" y="625"/>
                    <a:pt x="5875" y="218"/>
                    <a:pt x="5406" y="218"/>
                  </a:cubicBezTo>
                  <a:cubicBezTo>
                    <a:pt x="3875" y="218"/>
                    <a:pt x="3875" y="218"/>
                    <a:pt x="3875" y="218"/>
                  </a:cubicBezTo>
                  <a:cubicBezTo>
                    <a:pt x="3875" y="0"/>
                    <a:pt x="3875" y="0"/>
                    <a:pt x="3875" y="0"/>
                  </a:cubicBezTo>
                  <a:cubicBezTo>
                    <a:pt x="5406" y="0"/>
                    <a:pt x="5406" y="0"/>
                    <a:pt x="5406" y="0"/>
                  </a:cubicBezTo>
                  <a:cubicBezTo>
                    <a:pt x="6031" y="0"/>
                    <a:pt x="6531" y="500"/>
                    <a:pt x="6531" y="1124"/>
                  </a:cubicBezTo>
                  <a:cubicBezTo>
                    <a:pt x="6531" y="2812"/>
                    <a:pt x="6531" y="2812"/>
                    <a:pt x="6531" y="2812"/>
                  </a:cubicBezTo>
                  <a:cubicBezTo>
                    <a:pt x="6531" y="3437"/>
                    <a:pt x="6031" y="3937"/>
                    <a:pt x="5406" y="3937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xmlns="" id="{B23E6DFC-D47D-E248-8BBB-FA5C2B155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1162" y="11472739"/>
              <a:ext cx="879181" cy="386718"/>
            </a:xfrm>
            <a:custGeom>
              <a:avLst/>
              <a:gdLst>
                <a:gd name="T0" fmla="*/ 999 w 1282"/>
                <a:gd name="T1" fmla="*/ 0 h 564"/>
                <a:gd name="T2" fmla="*/ 999 w 1282"/>
                <a:gd name="T3" fmla="*/ 0 h 564"/>
                <a:gd name="T4" fmla="*/ 125 w 1282"/>
                <a:gd name="T5" fmla="*/ 0 h 564"/>
                <a:gd name="T6" fmla="*/ 0 w 1282"/>
                <a:gd name="T7" fmla="*/ 281 h 564"/>
                <a:gd name="T8" fmla="*/ 125 w 1282"/>
                <a:gd name="T9" fmla="*/ 563 h 564"/>
                <a:gd name="T10" fmla="*/ 999 w 1282"/>
                <a:gd name="T11" fmla="*/ 563 h 564"/>
                <a:gd name="T12" fmla="*/ 1281 w 1282"/>
                <a:gd name="T13" fmla="*/ 281 h 564"/>
                <a:gd name="T14" fmla="*/ 999 w 1282"/>
                <a:gd name="T15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2" h="564">
                  <a:moveTo>
                    <a:pt x="999" y="0"/>
                  </a:moveTo>
                  <a:lnTo>
                    <a:pt x="999" y="0"/>
                  </a:lnTo>
                  <a:cubicBezTo>
                    <a:pt x="125" y="0"/>
                    <a:pt x="125" y="0"/>
                    <a:pt x="125" y="0"/>
                  </a:cubicBezTo>
                  <a:cubicBezTo>
                    <a:pt x="63" y="0"/>
                    <a:pt x="0" y="125"/>
                    <a:pt x="0" y="281"/>
                  </a:cubicBezTo>
                  <a:cubicBezTo>
                    <a:pt x="0" y="438"/>
                    <a:pt x="63" y="563"/>
                    <a:pt x="125" y="563"/>
                  </a:cubicBezTo>
                  <a:cubicBezTo>
                    <a:pt x="999" y="563"/>
                    <a:pt x="999" y="563"/>
                    <a:pt x="999" y="563"/>
                  </a:cubicBezTo>
                  <a:cubicBezTo>
                    <a:pt x="1156" y="563"/>
                    <a:pt x="1281" y="438"/>
                    <a:pt x="1281" y="281"/>
                  </a:cubicBezTo>
                  <a:cubicBezTo>
                    <a:pt x="1281" y="125"/>
                    <a:pt x="1156" y="0"/>
                    <a:pt x="999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xmlns="" id="{9AA50C0C-E5E5-C44E-8864-B23E5F34F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0523" y="8904690"/>
              <a:ext cx="879181" cy="407868"/>
            </a:xfrm>
            <a:custGeom>
              <a:avLst/>
              <a:gdLst>
                <a:gd name="T0" fmla="*/ 1000 w 1282"/>
                <a:gd name="T1" fmla="*/ 0 h 595"/>
                <a:gd name="T2" fmla="*/ 1000 w 1282"/>
                <a:gd name="T3" fmla="*/ 0 h 595"/>
                <a:gd name="T4" fmla="*/ 94 w 1282"/>
                <a:gd name="T5" fmla="*/ 0 h 595"/>
                <a:gd name="T6" fmla="*/ 0 w 1282"/>
                <a:gd name="T7" fmla="*/ 281 h 595"/>
                <a:gd name="T8" fmla="*/ 94 w 1282"/>
                <a:gd name="T9" fmla="*/ 594 h 595"/>
                <a:gd name="T10" fmla="*/ 1000 w 1282"/>
                <a:gd name="T11" fmla="*/ 594 h 595"/>
                <a:gd name="T12" fmla="*/ 1281 w 1282"/>
                <a:gd name="T13" fmla="*/ 281 h 595"/>
                <a:gd name="T14" fmla="*/ 1000 w 1282"/>
                <a:gd name="T1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2" h="595">
                  <a:moveTo>
                    <a:pt x="1000" y="0"/>
                  </a:moveTo>
                  <a:lnTo>
                    <a:pt x="1000" y="0"/>
                  </a:lnTo>
                  <a:cubicBezTo>
                    <a:pt x="94" y="0"/>
                    <a:pt x="94" y="0"/>
                    <a:pt x="94" y="0"/>
                  </a:cubicBezTo>
                  <a:cubicBezTo>
                    <a:pt x="62" y="0"/>
                    <a:pt x="0" y="125"/>
                    <a:pt x="0" y="281"/>
                  </a:cubicBezTo>
                  <a:cubicBezTo>
                    <a:pt x="0" y="438"/>
                    <a:pt x="62" y="594"/>
                    <a:pt x="94" y="594"/>
                  </a:cubicBezTo>
                  <a:cubicBezTo>
                    <a:pt x="1000" y="594"/>
                    <a:pt x="1000" y="594"/>
                    <a:pt x="1000" y="594"/>
                  </a:cubicBezTo>
                  <a:cubicBezTo>
                    <a:pt x="1156" y="594"/>
                    <a:pt x="1281" y="438"/>
                    <a:pt x="1281" y="281"/>
                  </a:cubicBezTo>
                  <a:cubicBezTo>
                    <a:pt x="1281" y="125"/>
                    <a:pt x="1156" y="0"/>
                    <a:pt x="100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xmlns="" id="{5F366A37-23DB-B84E-AD97-CCBB1C613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1740" y="9590511"/>
              <a:ext cx="277953" cy="601225"/>
            </a:xfrm>
            <a:custGeom>
              <a:avLst/>
              <a:gdLst>
                <a:gd name="T0" fmla="*/ 406 w 407"/>
                <a:gd name="T1" fmla="*/ 875 h 876"/>
                <a:gd name="T2" fmla="*/ 0 w 407"/>
                <a:gd name="T3" fmla="*/ 875 h 876"/>
                <a:gd name="T4" fmla="*/ 0 w 407"/>
                <a:gd name="T5" fmla="*/ 0 h 876"/>
                <a:gd name="T6" fmla="*/ 406 w 407"/>
                <a:gd name="T7" fmla="*/ 0 h 876"/>
                <a:gd name="T8" fmla="*/ 406 w 407"/>
                <a:gd name="T9" fmla="*/ 87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6">
                  <a:moveTo>
                    <a:pt x="406" y="875"/>
                  </a:moveTo>
                  <a:lnTo>
                    <a:pt x="0" y="875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87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xmlns="" id="{B3B37AC6-B0DE-E647-9E88-CADDDC512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3053" y="9590511"/>
              <a:ext cx="277953" cy="601225"/>
            </a:xfrm>
            <a:custGeom>
              <a:avLst/>
              <a:gdLst>
                <a:gd name="T0" fmla="*/ 406 w 407"/>
                <a:gd name="T1" fmla="*/ 875 h 876"/>
                <a:gd name="T2" fmla="*/ 0 w 407"/>
                <a:gd name="T3" fmla="*/ 875 h 876"/>
                <a:gd name="T4" fmla="*/ 0 w 407"/>
                <a:gd name="T5" fmla="*/ 0 h 876"/>
                <a:gd name="T6" fmla="*/ 406 w 407"/>
                <a:gd name="T7" fmla="*/ 0 h 876"/>
                <a:gd name="T8" fmla="*/ 406 w 407"/>
                <a:gd name="T9" fmla="*/ 87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6">
                  <a:moveTo>
                    <a:pt x="406" y="875"/>
                  </a:moveTo>
                  <a:lnTo>
                    <a:pt x="0" y="875"/>
                  </a:lnTo>
                  <a:lnTo>
                    <a:pt x="0" y="0"/>
                  </a:lnTo>
                  <a:lnTo>
                    <a:pt x="406" y="0"/>
                  </a:lnTo>
                  <a:lnTo>
                    <a:pt x="406" y="87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xmlns="" id="{4677012B-AFBB-F444-BB31-2E1322C79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3218" y="9590511"/>
              <a:ext cx="302123" cy="601225"/>
            </a:xfrm>
            <a:custGeom>
              <a:avLst/>
              <a:gdLst>
                <a:gd name="T0" fmla="*/ 438 w 439"/>
                <a:gd name="T1" fmla="*/ 875 h 876"/>
                <a:gd name="T2" fmla="*/ 0 w 439"/>
                <a:gd name="T3" fmla="*/ 875 h 876"/>
                <a:gd name="T4" fmla="*/ 0 w 439"/>
                <a:gd name="T5" fmla="*/ 0 h 876"/>
                <a:gd name="T6" fmla="*/ 438 w 439"/>
                <a:gd name="T7" fmla="*/ 0 h 876"/>
                <a:gd name="T8" fmla="*/ 438 w 439"/>
                <a:gd name="T9" fmla="*/ 87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876">
                  <a:moveTo>
                    <a:pt x="438" y="875"/>
                  </a:moveTo>
                  <a:lnTo>
                    <a:pt x="0" y="875"/>
                  </a:lnTo>
                  <a:lnTo>
                    <a:pt x="0" y="0"/>
                  </a:lnTo>
                  <a:lnTo>
                    <a:pt x="438" y="0"/>
                  </a:lnTo>
                  <a:lnTo>
                    <a:pt x="438" y="87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xmlns="" id="{F06F8640-C239-E140-9137-D4FDBE257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2891" y="4046544"/>
              <a:ext cx="3619438" cy="4069603"/>
            </a:xfrm>
            <a:custGeom>
              <a:avLst/>
              <a:gdLst>
                <a:gd name="T0" fmla="*/ 5281 w 5282"/>
                <a:gd name="T1" fmla="*/ 2657 h 5938"/>
                <a:gd name="T2" fmla="*/ 5281 w 5282"/>
                <a:gd name="T3" fmla="*/ 2657 h 5938"/>
                <a:gd name="T4" fmla="*/ 2625 w 5282"/>
                <a:gd name="T5" fmla="*/ 0 h 5938"/>
                <a:gd name="T6" fmla="*/ 0 w 5282"/>
                <a:gd name="T7" fmla="*/ 2657 h 5938"/>
                <a:gd name="T8" fmla="*/ 2625 w 5282"/>
                <a:gd name="T9" fmla="*/ 5282 h 5938"/>
                <a:gd name="T10" fmla="*/ 2937 w 5282"/>
                <a:gd name="T11" fmla="*/ 5282 h 5938"/>
                <a:gd name="T12" fmla="*/ 2500 w 5282"/>
                <a:gd name="T13" fmla="*/ 5875 h 5938"/>
                <a:gd name="T14" fmla="*/ 4000 w 5282"/>
                <a:gd name="T15" fmla="*/ 4907 h 5938"/>
                <a:gd name="T16" fmla="*/ 5281 w 5282"/>
                <a:gd name="T17" fmla="*/ 2657 h 5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2" h="5938">
                  <a:moveTo>
                    <a:pt x="5281" y="2657"/>
                  </a:moveTo>
                  <a:lnTo>
                    <a:pt x="5281" y="2657"/>
                  </a:lnTo>
                  <a:cubicBezTo>
                    <a:pt x="5281" y="1188"/>
                    <a:pt x="4094" y="0"/>
                    <a:pt x="2625" y="0"/>
                  </a:cubicBezTo>
                  <a:cubicBezTo>
                    <a:pt x="1156" y="0"/>
                    <a:pt x="0" y="1188"/>
                    <a:pt x="0" y="2657"/>
                  </a:cubicBezTo>
                  <a:cubicBezTo>
                    <a:pt x="0" y="4094"/>
                    <a:pt x="1156" y="5282"/>
                    <a:pt x="2625" y="5282"/>
                  </a:cubicBezTo>
                  <a:cubicBezTo>
                    <a:pt x="2750" y="5282"/>
                    <a:pt x="2844" y="5282"/>
                    <a:pt x="2937" y="5282"/>
                  </a:cubicBezTo>
                  <a:cubicBezTo>
                    <a:pt x="2906" y="5500"/>
                    <a:pt x="2812" y="5813"/>
                    <a:pt x="2500" y="5875"/>
                  </a:cubicBezTo>
                  <a:cubicBezTo>
                    <a:pt x="2500" y="5875"/>
                    <a:pt x="3594" y="5937"/>
                    <a:pt x="4000" y="4907"/>
                  </a:cubicBezTo>
                  <a:cubicBezTo>
                    <a:pt x="4750" y="4438"/>
                    <a:pt x="5281" y="3594"/>
                    <a:pt x="5281" y="2657"/>
                  </a:cubicBezTo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" name="Group 57">
              <a:extLst>
                <a:ext uri="{FF2B5EF4-FFF2-40B4-BE49-F238E27FC236}">
                  <a16:creationId xmlns:a16="http://schemas.microsoft.com/office/drawing/2014/main" xmlns="" id="{2043F019-52A0-5040-83DF-0F95F16F9AA6}"/>
                </a:ext>
              </a:extLst>
            </p:cNvPr>
            <p:cNvGrpSpPr/>
            <p:nvPr/>
          </p:nvGrpSpPr>
          <p:grpSpPr>
            <a:xfrm>
              <a:off x="8490056" y="4877535"/>
              <a:ext cx="2182337" cy="1994848"/>
              <a:chOff x="2404602" y="7346353"/>
              <a:chExt cx="1497935" cy="1369247"/>
            </a:xfrm>
            <a:solidFill>
              <a:schemeClr val="accent2"/>
            </a:solidFill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xmlns="" id="{D0549F50-3AFB-ED4D-89AE-4CC369120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405" y="7819927"/>
                <a:ext cx="458132" cy="494164"/>
              </a:xfrm>
              <a:custGeom>
                <a:avLst/>
                <a:gdLst>
                  <a:gd name="T0" fmla="*/ 782 w 783"/>
                  <a:gd name="T1" fmla="*/ 656 h 845"/>
                  <a:gd name="T2" fmla="*/ 782 w 783"/>
                  <a:gd name="T3" fmla="*/ 656 h 845"/>
                  <a:gd name="T4" fmla="*/ 750 w 783"/>
                  <a:gd name="T5" fmla="*/ 531 h 845"/>
                  <a:gd name="T6" fmla="*/ 438 w 783"/>
                  <a:gd name="T7" fmla="*/ 0 h 845"/>
                  <a:gd name="T8" fmla="*/ 0 w 783"/>
                  <a:gd name="T9" fmla="*/ 281 h 845"/>
                  <a:gd name="T10" fmla="*/ 344 w 783"/>
                  <a:gd name="T11" fmla="*/ 844 h 845"/>
                  <a:gd name="T12" fmla="*/ 500 w 783"/>
                  <a:gd name="T13" fmla="*/ 844 h 845"/>
                  <a:gd name="T14" fmla="*/ 782 w 783"/>
                  <a:gd name="T15" fmla="*/ 65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3" h="845">
                    <a:moveTo>
                      <a:pt x="782" y="656"/>
                    </a:moveTo>
                    <a:lnTo>
                      <a:pt x="782" y="656"/>
                    </a:lnTo>
                    <a:cubicBezTo>
                      <a:pt x="782" y="625"/>
                      <a:pt x="782" y="562"/>
                      <a:pt x="750" y="531"/>
                    </a:cubicBezTo>
                    <a:cubicBezTo>
                      <a:pt x="438" y="0"/>
                      <a:pt x="438" y="0"/>
                      <a:pt x="438" y="0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344" y="844"/>
                      <a:pt x="344" y="844"/>
                      <a:pt x="344" y="844"/>
                    </a:cubicBezTo>
                    <a:cubicBezTo>
                      <a:pt x="500" y="844"/>
                      <a:pt x="500" y="844"/>
                      <a:pt x="500" y="844"/>
                    </a:cubicBezTo>
                    <a:cubicBezTo>
                      <a:pt x="625" y="844"/>
                      <a:pt x="719" y="812"/>
                      <a:pt x="782" y="6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6">
                <a:extLst>
                  <a:ext uri="{FF2B5EF4-FFF2-40B4-BE49-F238E27FC236}">
                    <a16:creationId xmlns:a16="http://schemas.microsoft.com/office/drawing/2014/main" xmlns="" id="{88AF9FEF-3AAB-E24C-B9F1-94F8B37B5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01" y="8332108"/>
                <a:ext cx="638296" cy="383492"/>
              </a:xfrm>
              <a:custGeom>
                <a:avLst/>
                <a:gdLst>
                  <a:gd name="T0" fmla="*/ 1094 w 1095"/>
                  <a:gd name="T1" fmla="*/ 31 h 656"/>
                  <a:gd name="T2" fmla="*/ 1094 w 1095"/>
                  <a:gd name="T3" fmla="*/ 31 h 656"/>
                  <a:gd name="T4" fmla="*/ 937 w 1095"/>
                  <a:gd name="T5" fmla="*/ 62 h 656"/>
                  <a:gd name="T6" fmla="*/ 312 w 1095"/>
                  <a:gd name="T7" fmla="*/ 62 h 656"/>
                  <a:gd name="T8" fmla="*/ 312 w 1095"/>
                  <a:gd name="T9" fmla="*/ 0 h 656"/>
                  <a:gd name="T10" fmla="*/ 0 w 1095"/>
                  <a:gd name="T11" fmla="*/ 311 h 656"/>
                  <a:gd name="T12" fmla="*/ 312 w 1095"/>
                  <a:gd name="T13" fmla="*/ 655 h 656"/>
                  <a:gd name="T14" fmla="*/ 312 w 1095"/>
                  <a:gd name="T15" fmla="*/ 593 h 656"/>
                  <a:gd name="T16" fmla="*/ 656 w 1095"/>
                  <a:gd name="T17" fmla="*/ 593 h 656"/>
                  <a:gd name="T18" fmla="*/ 844 w 1095"/>
                  <a:gd name="T19" fmla="*/ 467 h 656"/>
                  <a:gd name="T20" fmla="*/ 1094 w 1095"/>
                  <a:gd name="T21" fmla="*/ 31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5" h="656">
                    <a:moveTo>
                      <a:pt x="1094" y="31"/>
                    </a:moveTo>
                    <a:lnTo>
                      <a:pt x="1094" y="31"/>
                    </a:lnTo>
                    <a:cubicBezTo>
                      <a:pt x="1031" y="62"/>
                      <a:pt x="968" y="62"/>
                      <a:pt x="937" y="62"/>
                    </a:cubicBezTo>
                    <a:cubicBezTo>
                      <a:pt x="312" y="62"/>
                      <a:pt x="312" y="62"/>
                      <a:pt x="312" y="62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312" y="655"/>
                      <a:pt x="312" y="655"/>
                      <a:pt x="312" y="655"/>
                    </a:cubicBezTo>
                    <a:cubicBezTo>
                      <a:pt x="312" y="593"/>
                      <a:pt x="312" y="593"/>
                      <a:pt x="312" y="593"/>
                    </a:cubicBezTo>
                    <a:cubicBezTo>
                      <a:pt x="656" y="593"/>
                      <a:pt x="656" y="593"/>
                      <a:pt x="656" y="593"/>
                    </a:cubicBezTo>
                    <a:cubicBezTo>
                      <a:pt x="750" y="593"/>
                      <a:pt x="781" y="561"/>
                      <a:pt x="844" y="467"/>
                    </a:cubicBezTo>
                    <a:cubicBezTo>
                      <a:pt x="906" y="311"/>
                      <a:pt x="1000" y="186"/>
                      <a:pt x="10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7">
                <a:extLst>
                  <a:ext uri="{FF2B5EF4-FFF2-40B4-BE49-F238E27FC236}">
                    <a16:creationId xmlns:a16="http://schemas.microsoft.com/office/drawing/2014/main" xmlns="" id="{0970E646-AC41-E543-AA95-C592051BC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356" y="8368141"/>
                <a:ext cx="494164" cy="311425"/>
              </a:xfrm>
              <a:custGeom>
                <a:avLst/>
                <a:gdLst>
                  <a:gd name="T0" fmla="*/ 94 w 845"/>
                  <a:gd name="T1" fmla="*/ 468 h 532"/>
                  <a:gd name="T2" fmla="*/ 94 w 845"/>
                  <a:gd name="T3" fmla="*/ 468 h 532"/>
                  <a:gd name="T4" fmla="*/ 250 w 845"/>
                  <a:gd name="T5" fmla="*/ 531 h 532"/>
                  <a:gd name="T6" fmla="*/ 844 w 845"/>
                  <a:gd name="T7" fmla="*/ 531 h 532"/>
                  <a:gd name="T8" fmla="*/ 844 w 845"/>
                  <a:gd name="T9" fmla="*/ 0 h 532"/>
                  <a:gd name="T10" fmla="*/ 156 w 845"/>
                  <a:gd name="T11" fmla="*/ 0 h 532"/>
                  <a:gd name="T12" fmla="*/ 94 w 845"/>
                  <a:gd name="T13" fmla="*/ 124 h 532"/>
                  <a:gd name="T14" fmla="*/ 94 w 845"/>
                  <a:gd name="T15" fmla="*/ 468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5" h="532">
                    <a:moveTo>
                      <a:pt x="94" y="468"/>
                    </a:moveTo>
                    <a:lnTo>
                      <a:pt x="94" y="468"/>
                    </a:lnTo>
                    <a:cubicBezTo>
                      <a:pt x="156" y="531"/>
                      <a:pt x="187" y="531"/>
                      <a:pt x="250" y="531"/>
                    </a:cubicBezTo>
                    <a:cubicBezTo>
                      <a:pt x="844" y="531"/>
                      <a:pt x="844" y="531"/>
                      <a:pt x="844" y="531"/>
                    </a:cubicBezTo>
                    <a:cubicBezTo>
                      <a:pt x="844" y="0"/>
                      <a:pt x="844" y="0"/>
                      <a:pt x="844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31" y="249"/>
                      <a:pt x="0" y="374"/>
                      <a:pt x="94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8">
                <a:extLst>
                  <a:ext uri="{FF2B5EF4-FFF2-40B4-BE49-F238E27FC236}">
                    <a16:creationId xmlns:a16="http://schemas.microsoft.com/office/drawing/2014/main" xmlns="" id="{190F5FBE-BB2C-A047-81E5-0884C4185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4602" y="7876549"/>
                <a:ext cx="437541" cy="638296"/>
              </a:xfrm>
              <a:custGeom>
                <a:avLst/>
                <a:gdLst>
                  <a:gd name="T0" fmla="*/ 750 w 751"/>
                  <a:gd name="T1" fmla="*/ 437 h 1093"/>
                  <a:gd name="T2" fmla="*/ 750 w 751"/>
                  <a:gd name="T3" fmla="*/ 437 h 1093"/>
                  <a:gd name="T4" fmla="*/ 594 w 751"/>
                  <a:gd name="T5" fmla="*/ 0 h 1093"/>
                  <a:gd name="T6" fmla="*/ 156 w 751"/>
                  <a:gd name="T7" fmla="*/ 93 h 1093"/>
                  <a:gd name="T8" fmla="*/ 219 w 751"/>
                  <a:gd name="T9" fmla="*/ 125 h 1093"/>
                  <a:gd name="T10" fmla="*/ 63 w 751"/>
                  <a:gd name="T11" fmla="*/ 437 h 1093"/>
                  <a:gd name="T12" fmla="*/ 63 w 751"/>
                  <a:gd name="T13" fmla="*/ 656 h 1093"/>
                  <a:gd name="T14" fmla="*/ 313 w 751"/>
                  <a:gd name="T15" fmla="*/ 1092 h 1093"/>
                  <a:gd name="T16" fmla="*/ 375 w 751"/>
                  <a:gd name="T17" fmla="*/ 936 h 1093"/>
                  <a:gd name="T18" fmla="*/ 656 w 751"/>
                  <a:gd name="T19" fmla="*/ 406 h 1093"/>
                  <a:gd name="T20" fmla="*/ 750 w 751"/>
                  <a:gd name="T21" fmla="*/ 437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1" h="1093">
                    <a:moveTo>
                      <a:pt x="750" y="437"/>
                    </a:moveTo>
                    <a:lnTo>
                      <a:pt x="750" y="437"/>
                    </a:lnTo>
                    <a:cubicBezTo>
                      <a:pt x="594" y="0"/>
                      <a:pt x="594" y="0"/>
                      <a:pt x="594" y="0"/>
                    </a:cubicBezTo>
                    <a:cubicBezTo>
                      <a:pt x="156" y="93"/>
                      <a:pt x="156" y="93"/>
                      <a:pt x="156" y="93"/>
                    </a:cubicBezTo>
                    <a:cubicBezTo>
                      <a:pt x="219" y="125"/>
                      <a:pt x="219" y="125"/>
                      <a:pt x="219" y="125"/>
                    </a:cubicBezTo>
                    <a:cubicBezTo>
                      <a:pt x="63" y="437"/>
                      <a:pt x="63" y="437"/>
                      <a:pt x="63" y="437"/>
                    </a:cubicBezTo>
                    <a:cubicBezTo>
                      <a:pt x="0" y="531"/>
                      <a:pt x="0" y="562"/>
                      <a:pt x="63" y="656"/>
                    </a:cubicBezTo>
                    <a:cubicBezTo>
                      <a:pt x="156" y="812"/>
                      <a:pt x="219" y="936"/>
                      <a:pt x="313" y="1092"/>
                    </a:cubicBezTo>
                    <a:cubicBezTo>
                      <a:pt x="313" y="1030"/>
                      <a:pt x="344" y="967"/>
                      <a:pt x="375" y="936"/>
                    </a:cubicBezTo>
                    <a:cubicBezTo>
                      <a:pt x="656" y="406"/>
                      <a:pt x="656" y="406"/>
                      <a:pt x="656" y="406"/>
                    </a:cubicBezTo>
                    <a:lnTo>
                      <a:pt x="750" y="43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9">
                <a:extLst>
                  <a:ext uri="{FF2B5EF4-FFF2-40B4-BE49-F238E27FC236}">
                    <a16:creationId xmlns:a16="http://schemas.microsoft.com/office/drawing/2014/main" xmlns="" id="{12A895F4-65C7-974B-8BC1-3B019222D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1389" y="7346353"/>
                <a:ext cx="476147" cy="530197"/>
              </a:xfrm>
              <a:custGeom>
                <a:avLst/>
                <a:gdLst>
                  <a:gd name="T0" fmla="*/ 438 w 814"/>
                  <a:gd name="T1" fmla="*/ 0 h 908"/>
                  <a:gd name="T2" fmla="*/ 438 w 814"/>
                  <a:gd name="T3" fmla="*/ 0 h 908"/>
                  <a:gd name="T4" fmla="*/ 313 w 814"/>
                  <a:gd name="T5" fmla="*/ 94 h 908"/>
                  <a:gd name="T6" fmla="*/ 0 w 814"/>
                  <a:gd name="T7" fmla="*/ 625 h 908"/>
                  <a:gd name="T8" fmla="*/ 469 w 814"/>
                  <a:gd name="T9" fmla="*/ 907 h 908"/>
                  <a:gd name="T10" fmla="*/ 813 w 814"/>
                  <a:gd name="T11" fmla="*/ 313 h 908"/>
                  <a:gd name="T12" fmla="*/ 719 w 814"/>
                  <a:gd name="T13" fmla="*/ 188 h 908"/>
                  <a:gd name="T14" fmla="*/ 625 w 814"/>
                  <a:gd name="T15" fmla="*/ 32 h 908"/>
                  <a:gd name="T16" fmla="*/ 438 w 814"/>
                  <a:gd name="T17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4" h="908">
                    <a:moveTo>
                      <a:pt x="438" y="0"/>
                    </a:moveTo>
                    <a:lnTo>
                      <a:pt x="438" y="0"/>
                    </a:lnTo>
                    <a:cubicBezTo>
                      <a:pt x="375" y="32"/>
                      <a:pt x="344" y="63"/>
                      <a:pt x="313" y="94"/>
                    </a:cubicBezTo>
                    <a:cubicBezTo>
                      <a:pt x="0" y="625"/>
                      <a:pt x="0" y="625"/>
                      <a:pt x="0" y="625"/>
                    </a:cubicBezTo>
                    <a:cubicBezTo>
                      <a:pt x="469" y="907"/>
                      <a:pt x="469" y="907"/>
                      <a:pt x="469" y="907"/>
                    </a:cubicBezTo>
                    <a:cubicBezTo>
                      <a:pt x="813" y="313"/>
                      <a:pt x="813" y="313"/>
                      <a:pt x="813" y="313"/>
                    </a:cubicBezTo>
                    <a:cubicBezTo>
                      <a:pt x="719" y="188"/>
                      <a:pt x="719" y="188"/>
                      <a:pt x="719" y="188"/>
                    </a:cubicBezTo>
                    <a:cubicBezTo>
                      <a:pt x="688" y="125"/>
                      <a:pt x="657" y="63"/>
                      <a:pt x="625" y="32"/>
                    </a:cubicBezTo>
                    <a:cubicBezTo>
                      <a:pt x="563" y="0"/>
                      <a:pt x="500" y="0"/>
                      <a:pt x="4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10">
                <a:extLst>
                  <a:ext uri="{FF2B5EF4-FFF2-40B4-BE49-F238E27FC236}">
                    <a16:creationId xmlns:a16="http://schemas.microsoft.com/office/drawing/2014/main" xmlns="" id="{B8410B55-3BA6-564B-BDC7-F2320494F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896" y="7346353"/>
                <a:ext cx="548212" cy="458131"/>
              </a:xfrm>
              <a:custGeom>
                <a:avLst/>
                <a:gdLst>
                  <a:gd name="T0" fmla="*/ 344 w 938"/>
                  <a:gd name="T1" fmla="*/ 719 h 783"/>
                  <a:gd name="T2" fmla="*/ 344 w 938"/>
                  <a:gd name="T3" fmla="*/ 719 h 783"/>
                  <a:gd name="T4" fmla="*/ 781 w 938"/>
                  <a:gd name="T5" fmla="*/ 782 h 783"/>
                  <a:gd name="T6" fmla="*/ 937 w 938"/>
                  <a:gd name="T7" fmla="*/ 375 h 783"/>
                  <a:gd name="T8" fmla="*/ 875 w 938"/>
                  <a:gd name="T9" fmla="*/ 407 h 783"/>
                  <a:gd name="T10" fmla="*/ 719 w 938"/>
                  <a:gd name="T11" fmla="*/ 94 h 783"/>
                  <a:gd name="T12" fmla="*/ 500 w 938"/>
                  <a:gd name="T13" fmla="*/ 0 h 783"/>
                  <a:gd name="T14" fmla="*/ 0 w 938"/>
                  <a:gd name="T15" fmla="*/ 0 h 783"/>
                  <a:gd name="T16" fmla="*/ 125 w 938"/>
                  <a:gd name="T17" fmla="*/ 125 h 783"/>
                  <a:gd name="T18" fmla="*/ 406 w 938"/>
                  <a:gd name="T19" fmla="*/ 657 h 783"/>
                  <a:gd name="T20" fmla="*/ 344 w 938"/>
                  <a:gd name="T21" fmla="*/ 719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8" h="783">
                    <a:moveTo>
                      <a:pt x="344" y="719"/>
                    </a:moveTo>
                    <a:lnTo>
                      <a:pt x="344" y="719"/>
                    </a:lnTo>
                    <a:cubicBezTo>
                      <a:pt x="781" y="782"/>
                      <a:pt x="781" y="782"/>
                      <a:pt x="781" y="782"/>
                    </a:cubicBezTo>
                    <a:cubicBezTo>
                      <a:pt x="937" y="375"/>
                      <a:pt x="937" y="375"/>
                      <a:pt x="937" y="375"/>
                    </a:cubicBezTo>
                    <a:cubicBezTo>
                      <a:pt x="875" y="407"/>
                      <a:pt x="875" y="407"/>
                      <a:pt x="875" y="407"/>
                    </a:cubicBezTo>
                    <a:cubicBezTo>
                      <a:pt x="719" y="94"/>
                      <a:pt x="719" y="94"/>
                      <a:pt x="719" y="94"/>
                    </a:cubicBezTo>
                    <a:cubicBezTo>
                      <a:pt x="656" y="32"/>
                      <a:pt x="594" y="0"/>
                      <a:pt x="500" y="0"/>
                    </a:cubicBezTo>
                    <a:cubicBezTo>
                      <a:pt x="344" y="0"/>
                      <a:pt x="187" y="0"/>
                      <a:pt x="0" y="0"/>
                    </a:cubicBezTo>
                    <a:cubicBezTo>
                      <a:pt x="62" y="32"/>
                      <a:pt x="94" y="94"/>
                      <a:pt x="125" y="125"/>
                    </a:cubicBezTo>
                    <a:cubicBezTo>
                      <a:pt x="406" y="657"/>
                      <a:pt x="406" y="657"/>
                      <a:pt x="406" y="657"/>
                    </a:cubicBezTo>
                    <a:lnTo>
                      <a:pt x="344" y="71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891535" y="1710860"/>
            <a:ext cx="44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048" name="Rectangle 2047"/>
          <p:cNvSpPr/>
          <p:nvPr/>
        </p:nvSpPr>
        <p:spPr>
          <a:xfrm>
            <a:off x="860385" y="284463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32713" y="387864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75" name="Rectangle 74"/>
          <p:cNvSpPr/>
          <p:nvPr/>
        </p:nvSpPr>
        <p:spPr>
          <a:xfrm>
            <a:off x="860385" y="501470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16" y="6119701"/>
            <a:ext cx="2090729" cy="5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1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9200" y="1828800"/>
            <a:ext cx="6948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RESOURCE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CAN’T BE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WASTE   	</a:t>
            </a:r>
            <a:endParaRPr lang="en-US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LET’S CONVERT </a:t>
            </a:r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TO BEST</a:t>
            </a:r>
          </a:p>
        </p:txBody>
      </p:sp>
      <p:pic>
        <p:nvPicPr>
          <p:cNvPr id="9" name="Picture -21474826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276600"/>
            <a:ext cx="3260124" cy="1362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55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/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BIOGASS CONCEPT</a:t>
            </a:r>
            <a:r>
              <a:rPr lang="en-US" sz="3200" b="1" dirty="0" smtClean="0">
                <a:solidFill>
                  <a:srgbClr val="00B050"/>
                </a:solidFill>
                <a:latin typeface="Lato Heavy" charset="0"/>
                <a:ea typeface="Lato Heavy" charset="0"/>
                <a:cs typeface="Lato Heavy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Lato Heavy" charset="0"/>
                <a:ea typeface="Lato Heavy" charset="0"/>
                <a:cs typeface="Lato Heavy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93702" cy="3962400"/>
          </a:xfr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itchFamily="34" charset="0"/>
                <a:cs typeface="Times New Roman" pitchFamily="18" charset="0"/>
              </a:rPr>
              <a:t>The Term Biogas refer to the mixture of gases primarily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containing CH4 (Methane), CO2(Carbon dioxide) trace of H2S originated from anaerobic  ( in absence of oxygen ) degradation of organic material.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Wet </a:t>
            </a:r>
            <a:r>
              <a:rPr lang="en-US" sz="1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waste will be treated in the Bio gas plant to generate Bio </a:t>
            </a:r>
            <a:r>
              <a:rPr lang="en-US" sz="1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methane.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The </a:t>
            </a:r>
            <a:r>
              <a:rPr lang="en-US" sz="1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Bio-methane is a very reliable fuel for cooking food or can also be converted in to Electricity for street lights or for pumping the water.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Bio gas plant also gives one more important bi product i.e. high quality organic fertilizer, which can be used in the Garden of the urban </a:t>
            </a:r>
            <a:r>
              <a:rPr lang="en-US" sz="18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areas.</a:t>
            </a:r>
            <a:endParaRPr lang="en-US" sz="1800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ln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HP\Picture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3083502" cy="180610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02471"/>
            <a:ext cx="1652101" cy="48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68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CURRENT SCENARIO ABOUT FOOD WASTE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Text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3449983" cy="20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90% goes on Open dumping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8% composting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2% getting convert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55652361"/>
              </p:ext>
            </p:extLst>
          </p:nvPr>
        </p:nvGraphicFramePr>
        <p:xfrm>
          <a:off x="381000" y="3048000"/>
          <a:ext cx="8610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1905000" cy="42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439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Pictures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45" y="3657600"/>
            <a:ext cx="3807278" cy="2132076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38645" y="5943600"/>
            <a:ext cx="7162800" cy="707886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picture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show the current scenario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food waste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dumping on open sites and shows the necessity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treating this waste 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745" y="864051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Kitchen waste is defined as left-over organic matter from restaurants, hotels and households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Tons of kitchen wastes are produced daily in highly populated areas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It is expected that India is producing @ 1.5 lakh MT/ day food and vegetable waste 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availability of this huge amount of waste and its potential for causing severe problems in our society , make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kitchen waste an ideal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feed stock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anaerobic biodegradation.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145" y="22859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What Is Kitchen / Food Waste ?</a:t>
            </a:r>
            <a:endParaRPr lang="en-US" sz="36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10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84078"/>
              </p:ext>
            </p:extLst>
          </p:nvPr>
        </p:nvGraphicFramePr>
        <p:xfrm>
          <a:off x="838200" y="1828800"/>
          <a:ext cx="76962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HEALTH &amp; ENVIRONMENTAL ISSUES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093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>
                <a:solidFill>
                  <a:srgbClr val="00B050"/>
                </a:solidFill>
              </a:rPr>
              <a:t>URJA’S ACTION PLAN</a:t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5573" y="1221545"/>
            <a:ext cx="2133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Waste Audit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9918" y="1228590"/>
            <a:ext cx="2819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Energy Management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76800" y="1452378"/>
            <a:ext cx="0" cy="502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28600" y="2052658"/>
            <a:ext cx="4648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9250" algn="l"/>
              </a:tabLst>
            </a:pPr>
            <a:r>
              <a:rPr lang="en-US" sz="2000" dirty="0" smtClean="0">
                <a:latin typeface="Times New Roman" pitchFamily="18" charset="0"/>
                <a:ea typeface="Carlito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rlito" charset="0"/>
                <a:cs typeface="Times New Roman" pitchFamily="18" charset="0"/>
              </a:rPr>
              <a:t>Identify </a:t>
            </a:r>
            <a:r>
              <a:rPr lang="en-US" dirty="0">
                <a:latin typeface="Times New Roman" pitchFamily="18" charset="0"/>
                <a:ea typeface="Carlito" charset="0"/>
                <a:cs typeface="Times New Roman" pitchFamily="18" charset="0"/>
              </a:rPr>
              <a:t>bulk waste generators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9250" algn="l"/>
              </a:tabLst>
            </a:pPr>
            <a:endParaRPr lang="en-US" dirty="0">
              <a:latin typeface="Times New Roman" pitchFamily="18" charset="0"/>
              <a:ea typeface="Carlito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9250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rlito" charset="0"/>
                <a:cs typeface="Times New Roman" pitchFamily="18" charset="0"/>
              </a:rPr>
              <a:t> Understand waste generation pattern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9250" algn="l"/>
              </a:tabLst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9250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rlito" charset="0"/>
                <a:cs typeface="Times New Roman" pitchFamily="18" charset="0"/>
              </a:rPr>
              <a:t> Understand utilization application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9250" algn="l"/>
              </a:tabLst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9250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rlito" charset="0"/>
                <a:cs typeface="Times New Roman" pitchFamily="18" charset="0"/>
              </a:rPr>
              <a:t> DPR for subsidy / CFA claim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9250" algn="l"/>
              </a:tabLst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49250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Engineer, Procure &amp; Commission </a:t>
            </a:r>
            <a:r>
              <a:rPr lang="en-US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w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aste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m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anagement optimized to site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049982" y="2052658"/>
            <a:ext cx="3962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9250" algn="l"/>
              </a:tabLst>
            </a:pPr>
            <a:r>
              <a:rPr lang="en-US" dirty="0">
                <a:latin typeface="Times New Roman" pitchFamily="18" charset="0"/>
                <a:ea typeface="Carlito" charset="0"/>
                <a:cs typeface="Times New Roman" pitchFamily="18" charset="0"/>
              </a:rPr>
              <a:t>Comprehensive O&amp;M Services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9250" algn="l"/>
              </a:tabLst>
            </a:pPr>
            <a:endParaRPr lang="en-US" dirty="0">
              <a:latin typeface="Times New Roman" pitchFamily="18" charset="0"/>
              <a:ea typeface="Carlito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9250" algn="l"/>
              </a:tabLst>
            </a:pPr>
            <a:r>
              <a:rPr lang="en-US" dirty="0">
                <a:latin typeface="Times New Roman" pitchFamily="18" charset="0"/>
                <a:ea typeface="Carlito" charset="0"/>
                <a:cs typeface="Times New Roman" pitchFamily="18" charset="0"/>
              </a:rPr>
              <a:t> Long Term Service Agreements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9250" algn="l"/>
              </a:tabLst>
            </a:pPr>
            <a:endParaRPr lang="en-US" dirty="0">
              <a:latin typeface="Times New Roman" pitchFamily="18" charset="0"/>
              <a:ea typeface="Carlito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9250" algn="l"/>
              </a:tabLst>
            </a:pPr>
            <a:r>
              <a:rPr lang="en-US" dirty="0">
                <a:latin typeface="Times New Roman" pitchFamily="18" charset="0"/>
                <a:ea typeface="Carlito" charset="0"/>
                <a:cs typeface="Times New Roman" pitchFamily="18" charset="0"/>
              </a:rPr>
              <a:t> Utilization of gas for Green Energy production like Power , CBG etc.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9250" algn="l"/>
              </a:tabLst>
            </a:pPr>
            <a:endParaRPr lang="en-US" dirty="0">
              <a:latin typeface="Times New Roman" pitchFamily="18" charset="0"/>
              <a:ea typeface="Carlito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49250" algn="l"/>
              </a:tabLst>
            </a:pPr>
            <a:r>
              <a:rPr lang="en-US" dirty="0">
                <a:latin typeface="Times New Roman" pitchFamily="18" charset="0"/>
                <a:ea typeface="Carlito" charset="0"/>
                <a:cs typeface="Times New Roman" pitchFamily="18" charset="0"/>
              </a:rPr>
              <a:t> Assistance in Bio – Fertilizer formulation as per crop need.</a:t>
            </a:r>
          </a:p>
        </p:txBody>
      </p:sp>
      <p:pic>
        <p:nvPicPr>
          <p:cNvPr id="4098" name="Picture 2" descr="C:\Users\HP\Pictures\Ginc-Food-Waste-Best-Practic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8" y="5258666"/>
            <a:ext cx="2495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1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8018" y="5072635"/>
            <a:ext cx="2781300" cy="140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5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HOW BIOGAS PLANT WORKS ?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5600" y="1517179"/>
            <a:ext cx="8534400" cy="4958338"/>
            <a:chOff x="457200" y="1389856"/>
            <a:chExt cx="8534400" cy="49583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855913"/>
              <a:ext cx="8229600" cy="114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7200" y="1905000"/>
              <a:ext cx="2209800" cy="1981200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Influent …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Organic N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Ammonium N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Phosphorus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Potassium</a:t>
              </a:r>
            </a:p>
            <a:p>
              <a:pPr algn="ctr"/>
              <a:endParaRPr lang="en-US" dirty="0"/>
            </a:p>
          </p:txBody>
        </p:sp>
        <p:sp>
          <p:nvSpPr>
            <p:cNvPr id="7" name="Flowchart: Delay 6"/>
            <p:cNvSpPr/>
            <p:nvPr/>
          </p:nvSpPr>
          <p:spPr>
            <a:xfrm rot="16200000">
              <a:off x="4296173" y="961627"/>
              <a:ext cx="1295400" cy="2151858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b="1" dirty="0">
                <a:latin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2167044"/>
              <a:ext cx="1676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Digester 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67944" y="2734072"/>
              <a:ext cx="2151858" cy="11521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65418" y="3269651"/>
              <a:ext cx="2161309" cy="207840"/>
            </a:xfrm>
            <a:custGeom>
              <a:avLst/>
              <a:gdLst>
                <a:gd name="connsiteX0" fmla="*/ 0 w 2161309"/>
                <a:gd name="connsiteY0" fmla="*/ 193985 h 207840"/>
                <a:gd name="connsiteX1" fmla="*/ 401782 w 2161309"/>
                <a:gd name="connsiteY1" fmla="*/ 22 h 207840"/>
                <a:gd name="connsiteX2" fmla="*/ 1080655 w 2161309"/>
                <a:gd name="connsiteY2" fmla="*/ 180131 h 207840"/>
                <a:gd name="connsiteX3" fmla="*/ 1565564 w 2161309"/>
                <a:gd name="connsiteY3" fmla="*/ 13876 h 207840"/>
                <a:gd name="connsiteX4" fmla="*/ 2161309 w 2161309"/>
                <a:gd name="connsiteY4" fmla="*/ 207840 h 20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309" h="207840">
                  <a:moveTo>
                    <a:pt x="0" y="193985"/>
                  </a:moveTo>
                  <a:cubicBezTo>
                    <a:pt x="110836" y="98158"/>
                    <a:pt x="221673" y="2331"/>
                    <a:pt x="401782" y="22"/>
                  </a:cubicBezTo>
                  <a:cubicBezTo>
                    <a:pt x="581891" y="-2287"/>
                    <a:pt x="886691" y="177822"/>
                    <a:pt x="1080655" y="180131"/>
                  </a:cubicBezTo>
                  <a:cubicBezTo>
                    <a:pt x="1274619" y="182440"/>
                    <a:pt x="1385455" y="9258"/>
                    <a:pt x="1565564" y="13876"/>
                  </a:cubicBezTo>
                  <a:cubicBezTo>
                    <a:pt x="1745673" y="18494"/>
                    <a:pt x="1953491" y="113167"/>
                    <a:pt x="2161309" y="20784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93854" y="290031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lurry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75390" y="3459139"/>
              <a:ext cx="175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Settled solids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62800" y="1752600"/>
              <a:ext cx="1828800" cy="2133600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Effluent …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Ammonium N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Phosphorus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Potassium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127" y="4004102"/>
              <a:ext cx="2362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Anaerobic digesters do not significantly reduce manure nutrient content.</a:t>
              </a:r>
            </a:p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3271" y="4002088"/>
              <a:ext cx="215185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alibri" pitchFamily="34" charset="0"/>
                </a:rPr>
                <a:t>Solids accumulated in the bottom of the digester also contain some P &amp; N</a:t>
              </a:r>
            </a:p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0" y="4004102"/>
              <a:ext cx="1524000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Ammonium N increases as Organic N is transformed in the anaerobic 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process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70627" y="5948084"/>
              <a:ext cx="7185945" cy="400110"/>
            </a:xfrm>
            <a:prstGeom prst="rect">
              <a:avLst/>
            </a:prstGeom>
            <a:ln w="63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Nutrients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are not reduced through the anaerobic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process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2826327" y="2514600"/>
              <a:ext cx="907473" cy="525979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6172200" y="2514601"/>
              <a:ext cx="914400" cy="525978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798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OPTIONS FOR BIOGAS UTILIZATION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1597068"/>
            <a:ext cx="8537398" cy="4791908"/>
            <a:chOff x="533400" y="1600200"/>
            <a:chExt cx="8537398" cy="4791908"/>
          </a:xfrm>
        </p:grpSpPr>
        <p:sp>
          <p:nvSpPr>
            <p:cNvPr id="5" name="Flowchart: Delay 4"/>
            <p:cNvSpPr/>
            <p:nvPr/>
          </p:nvSpPr>
          <p:spPr>
            <a:xfrm rot="16200000">
              <a:off x="609600" y="3810000"/>
              <a:ext cx="1981200" cy="2133600"/>
            </a:xfrm>
            <a:prstGeom prst="flowChartDelay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Up Arrow 5"/>
            <p:cNvSpPr/>
            <p:nvPr/>
          </p:nvSpPr>
          <p:spPr>
            <a:xfrm>
              <a:off x="533400" y="3124200"/>
              <a:ext cx="1981200" cy="1600200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086626" y="1600200"/>
              <a:ext cx="1981200" cy="1219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Elbow Connector 7"/>
            <p:cNvCxnSpPr/>
            <p:nvPr/>
          </p:nvCxnSpPr>
          <p:spPr>
            <a:xfrm rot="5400000" flipH="1" flipV="1">
              <a:off x="1325572" y="2239973"/>
              <a:ext cx="930256" cy="533399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Arrow 8"/>
            <p:cNvSpPr/>
            <p:nvPr/>
          </p:nvSpPr>
          <p:spPr>
            <a:xfrm>
              <a:off x="4267200" y="1905000"/>
              <a:ext cx="1828800" cy="6096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5562600" y="1600200"/>
              <a:ext cx="1066800" cy="41148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79801" y="3191708"/>
              <a:ext cx="147103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Electricity Generation</a:t>
              </a:r>
            </a:p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39719" y="5037891"/>
              <a:ext cx="11430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Biogas CNG For Cylinder Filling</a:t>
              </a:r>
            </a:p>
            <a:p>
              <a:endParaRPr lang="en-US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747" y="1617186"/>
              <a:ext cx="1420813" cy="1202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423" y="3057391"/>
              <a:ext cx="1603375" cy="1365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 descr="C:\Documents and Settings\Urja Biosystem\Desktop\CNG_Cylind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4809" y="4889822"/>
              <a:ext cx="1555751" cy="12811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55073" y="5207214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Bodoni MT" pitchFamily="18" charset="0"/>
                </a:rPr>
                <a:t>Biogas </a:t>
              </a:r>
              <a:r>
                <a:rPr lang="en-US" b="1" dirty="0">
                  <a:latin typeface="Bodoni MT" pitchFamily="18" charset="0"/>
                </a:rPr>
                <a:t>Digester</a:t>
              </a:r>
            </a:p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43000" y="3393757"/>
              <a:ext cx="762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Biogas....</a:t>
              </a:r>
            </a:p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CH4</a:t>
              </a:r>
            </a:p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CO2</a:t>
              </a:r>
            </a:p>
            <a:p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Trace gases</a:t>
              </a:r>
            </a:p>
            <a:p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05585" y="1755152"/>
              <a:ext cx="137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Biogas Storage</a:t>
              </a:r>
              <a:endParaRPr lang="en-US" sz="1600" b="1" dirty="0">
                <a:latin typeface="Calibri" pitchFamily="34" charset="0"/>
              </a:endParaRPr>
            </a:p>
            <a:p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4572000" y="2464951"/>
              <a:ext cx="1219200" cy="726757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8200" y="2514600"/>
              <a:ext cx="10668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Biogas Up gradation</a:t>
              </a:r>
            </a:p>
            <a:p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379801" y="1614054"/>
            <a:ext cx="129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Heating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/ cooking Application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861</Words>
  <Application>Microsoft Office PowerPoint</Application>
  <PresentationFormat>On-screen Show (4:3)</PresentationFormat>
  <Paragraphs>157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Bodoni MT</vt:lpstr>
      <vt:lpstr>Calibri</vt:lpstr>
      <vt:lpstr>Carlito</vt:lpstr>
      <vt:lpstr>Lato Heavy</vt:lpstr>
      <vt:lpstr>Lato Light</vt:lpstr>
      <vt:lpstr>Palatino Linotype</vt:lpstr>
      <vt:lpstr>Times New Roman</vt:lpstr>
      <vt:lpstr>Wingdings</vt:lpstr>
      <vt:lpstr>Office Theme</vt:lpstr>
      <vt:lpstr>APPLYING BIOGAS TECHNOLOGY FOR  CONVERTING THE FOOD WASTE INTO USEFUL RESOURCE </vt:lpstr>
      <vt:lpstr>URJA BIO SYSTEM PVT. LTD. </vt:lpstr>
      <vt:lpstr> BIOGASS CONCEPT </vt:lpstr>
      <vt:lpstr>CURRENT SCENARIO ABOUT FOOD WASTE</vt:lpstr>
      <vt:lpstr>PowerPoint Presentation</vt:lpstr>
      <vt:lpstr>HEALTH &amp; ENVIRONMENTAL ISSUES</vt:lpstr>
      <vt:lpstr>URJA’S ACTION PLAN </vt:lpstr>
      <vt:lpstr>HOW BIOGAS PLANT WORKS ?</vt:lpstr>
      <vt:lpstr>OPTIONS FOR BIOGAS UTILIZATION</vt:lpstr>
      <vt:lpstr>FEW NAMES OF BIOGAS PROJECT BASED ON FOOD WASTE</vt:lpstr>
      <vt:lpstr>CASE STUDY- 10 TPD WASTE TO ENERGY PROJECT BASED ON FOOD WASTE</vt:lpstr>
      <vt:lpstr>PowerPoint Presentation</vt:lpstr>
      <vt:lpstr>PLANT PHOTOS  </vt:lpstr>
      <vt:lpstr>PowerPoint Presentation</vt:lpstr>
      <vt:lpstr>MANURE PROCESSING FOR BETTER VALUE ADDITION </vt:lpstr>
      <vt:lpstr>BIO CNG PROJECTS BASED ON FOOD AND VEGETABLE WASTE </vt:lpstr>
      <vt:lpstr>OVERSEAS PROJECTS </vt:lpstr>
      <vt:lpstr>SOCIAL BENEFITS</vt:lpstr>
      <vt:lpstr>ENVIRONMENTAL BENEFITS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 TECHNOLOGY  BIOGAS GENERATION FROM FOOD / KITCHEN WASTE</dc:title>
  <dc:creator>HP</dc:creator>
  <cp:lastModifiedBy>admin</cp:lastModifiedBy>
  <cp:revision>53</cp:revision>
  <dcterms:created xsi:type="dcterms:W3CDTF">2006-08-16T00:00:00Z</dcterms:created>
  <dcterms:modified xsi:type="dcterms:W3CDTF">2024-06-20T09:14:29Z</dcterms:modified>
</cp:coreProperties>
</file>